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8" r:id="rId30"/>
    <p:sldId id="289" r:id="rId31"/>
    <p:sldId id="290" r:id="rId32"/>
    <p:sldId id="284" r:id="rId33"/>
    <p:sldId id="285" r:id="rId34"/>
    <p:sldId id="286" r:id="rId35"/>
  </p:sldIdLst>
  <p:sldSz cx="9144000" cy="5143500" type="screen16x9"/>
  <p:notesSz cx="6858000" cy="9144000"/>
  <p:embeddedFontLst>
    <p:embeddedFont>
      <p:font typeface="Amasis MT Pro Medium" panose="02040604050005020304" pitchFamily="18" charset="0"/>
      <p:regular r:id="rId37"/>
      <p:italic r:id="rId38"/>
    </p:embeddedFont>
    <p:embeddedFont>
      <p:font typeface="Calibri" panose="020F0502020204030204" pitchFamily="34" charset="0"/>
      <p:regular r:id="rId39"/>
      <p:bold r:id="rId40"/>
      <p:italic r:id="rId41"/>
      <p:boldItalic r:id="rId42"/>
    </p:embeddedFont>
    <p:embeddedFont>
      <p:font typeface="Inter" panose="020B0604020202020204" charset="0"/>
      <p:regular r:id="rId43"/>
      <p:bold r:id="rId44"/>
    </p:embeddedFont>
    <p:embeddedFont>
      <p:font typeface="Lato Light" panose="020F0502020204030203" pitchFamily="34" charset="0"/>
      <p:regular r:id="rId45"/>
      <p:bold r:id="rId46"/>
      <p:italic r:id="rId47"/>
      <p:boldItalic r:id="rId48"/>
    </p:embeddedFont>
    <p:embeddedFont>
      <p:font typeface="League Spartan" panose="020B0604020202020204" charset="0"/>
      <p:regular r:id="rId49"/>
      <p:bold r:id="rId50"/>
    </p:embeddedFont>
    <p:embeddedFont>
      <p:font typeface="League Spartan Medium" panose="020B0604020202020204" charset="0"/>
      <p:regular r:id="rId51"/>
      <p:bold r:id="rId52"/>
    </p:embeddedFont>
    <p:embeddedFont>
      <p:font typeface="Open Sans Medium" panose="020B0604020202020204" charset="0"/>
      <p:regular r:id="rId53"/>
      <p:bold r:id="rId54"/>
      <p:italic r:id="rId55"/>
      <p:boldItalic r:id="rId56"/>
    </p:embeddedFont>
    <p:embeddedFont>
      <p:font typeface="Poppins" panose="00000500000000000000" pitchFamily="2"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96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font" Target="fonts/font19.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5.fntdata"/><Relationship Id="rId54" Type="http://schemas.openxmlformats.org/officeDocument/2006/relationships/font" Target="fonts/font18.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8" Type="http://schemas.openxmlformats.org/officeDocument/2006/relationships/font" Target="fonts/font2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font" Target="fonts/font21.fntdata"/><Relationship Id="rId61"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font" Target="fonts/font16.fntdata"/><Relationship Id="rId60" Type="http://schemas.openxmlformats.org/officeDocument/2006/relationships/font" Target="fonts/font2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font" Target="fonts/font20.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59" Type="http://schemas.openxmlformats.org/officeDocument/2006/relationships/font" Target="fonts/font2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SLIDES_API182139750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SLIDES_API182139750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23d3a2d10f1_1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23d3a2d10f1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3d3a2d10f1_1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3d3a2d10f1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3d3a2d10f1_1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3d3a2d10f1_1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23d3a2d10f1_1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23d3a2d10f1_1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23d3a2d10f1_1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23d3a2d10f1_1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3d3a2d10f1_1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3d3a2d10f1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3d3a2d10f1_1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3d3a2d10f1_1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23d3a2d10f1_1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23d3a2d10f1_1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3d3a2d10f1_1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3d3a2d10f1_1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3d3a2d10f1_1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3d3a2d10f1_1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SLIDES_API182139750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SLIDES_API182139750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23d3a2d10f1_1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23d3a2d10f1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23d3a2d10f1_1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23d3a2d10f1_1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23d3a2d10f1_1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23d3a2d10f1_1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23d4cbcbc8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23d4cbcbc8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23d4cbcbc8a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23d4cbcbc8a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23d4cbcbc8a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23d4cbcbc8a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3d4cbcbc8a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3d4cbcbc8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3d4cbcbc8a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23d4cbcbc8a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3d4cbcbc8a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3d4cbcbc8a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3d4cbcbc8a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3d4cbcbc8a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1280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SLIDES_API182139750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SLIDES_API182139750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3d4cbcbc8a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3d4cbcbc8a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59668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3d4cbcbc8a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3d4cbcbc8a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95868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23d4cbcbc8a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23d4cbcbc8a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3d4cbcbc8a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3d4cbcbc8a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3d4cbcbc8a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3d4cbcbc8a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3d3a2d10f1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3d3a2d10f1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SLIDES_API155527642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SLIDES_API155527642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SLIDES_API54206993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SLIDES_API54206993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3d3a2d10f1_1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23d3a2d10f1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3d3a2d10f1_1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3d3a2d10f1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SLIDES_API18602590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SLIDES_API18602590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A_Introduction_Slide_1"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632175" y="920625"/>
            <a:ext cx="76797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56" name="Google Shape;5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7" name="Google Shape;57;p14"/>
          <p:cNvSpPr txBox="1">
            <a:spLocks noGrp="1"/>
          </p:cNvSpPr>
          <p:nvPr>
            <p:ph type="body" idx="1"/>
          </p:nvPr>
        </p:nvSpPr>
        <p:spPr>
          <a:xfrm>
            <a:off x="632175" y="1717350"/>
            <a:ext cx="5520900" cy="2652300"/>
          </a:xfrm>
          <a:prstGeom prst="rect">
            <a:avLst/>
          </a:prstGeom>
        </p:spPr>
        <p:txBody>
          <a:bodyPr spcFirstLastPara="1" wrap="square" lIns="91425" tIns="91425" rIns="91425" bIns="91425" anchor="t" anchorCtr="0">
            <a:spAutoFit/>
          </a:bodyPr>
          <a:lstStyle>
            <a:lvl1pPr marL="457200" lvl="0" indent="-311150">
              <a:spcBef>
                <a:spcPts val="0"/>
              </a:spcBef>
              <a:spcAft>
                <a:spcPts val="0"/>
              </a:spcAft>
              <a:buSzPts val="1300"/>
              <a:buChar char="●"/>
              <a:defRPr sz="13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pic>
        <p:nvPicPr>
          <p:cNvPr id="58" name="Google Shape;58;p14"/>
          <p:cNvPicPr preferRelativeResize="0"/>
          <p:nvPr/>
        </p:nvPicPr>
        <p:blipFill>
          <a:blip r:embed="rId2">
            <a:alphaModFix/>
          </a:blip>
          <a:stretch>
            <a:fillRect/>
          </a:stretch>
        </p:blipFill>
        <p:spPr>
          <a:xfrm rot="5400000">
            <a:off x="727196" y="475900"/>
            <a:ext cx="374904" cy="374904"/>
          </a:xfrm>
          <a:prstGeom prst="rect">
            <a:avLst/>
          </a:prstGeom>
          <a:noFill/>
          <a:ln>
            <a:noFill/>
          </a:ln>
        </p:spPr>
      </p:pic>
      <p:pic>
        <p:nvPicPr>
          <p:cNvPr id="59" name="Google Shape;59;p14"/>
          <p:cNvPicPr preferRelativeResize="0"/>
          <p:nvPr/>
        </p:nvPicPr>
        <p:blipFill rotWithShape="1">
          <a:blip r:embed="rId3">
            <a:alphaModFix/>
          </a:blip>
          <a:srcRect l="7871" r="4470"/>
          <a:stretch/>
        </p:blipFill>
        <p:spPr>
          <a:xfrm rot="5399995">
            <a:off x="5161977" y="1270987"/>
            <a:ext cx="5149824" cy="2601527"/>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p:cSld name="CUSTOM">
    <p:spTree>
      <p:nvGrpSpPr>
        <p:cNvPr id="1" name="Shape 12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oints 3_1">
  <p:cSld name="Default Slide_1">
    <p:spTree>
      <p:nvGrpSpPr>
        <p:cNvPr id="1" name="Shape 126"/>
        <p:cNvGrpSpPr/>
        <p:nvPr/>
      </p:nvGrpSpPr>
      <p:grpSpPr>
        <a:xfrm>
          <a:off x="0" y="0"/>
          <a:ext cx="0" cy="0"/>
          <a:chOff x="0" y="0"/>
          <a:chExt cx="0" cy="0"/>
        </a:xfrm>
      </p:grpSpPr>
      <p:sp>
        <p:nvSpPr>
          <p:cNvPr id="127" name="Google Shape;127;p24"/>
          <p:cNvSpPr txBox="1">
            <a:spLocks noGrp="1"/>
          </p:cNvSpPr>
          <p:nvPr>
            <p:ph type="subTitle" idx="1"/>
          </p:nvPr>
        </p:nvSpPr>
        <p:spPr>
          <a:xfrm>
            <a:off x="6595075" y="2305850"/>
            <a:ext cx="2096100" cy="13605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8" name="Google Shape;128;p24"/>
          <p:cNvSpPr txBox="1">
            <a:spLocks noGrp="1"/>
          </p:cNvSpPr>
          <p:nvPr>
            <p:ph type="title"/>
          </p:nvPr>
        </p:nvSpPr>
        <p:spPr>
          <a:xfrm>
            <a:off x="1730850" y="401725"/>
            <a:ext cx="56823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29" name="Google Shape;129;p24"/>
          <p:cNvSpPr txBox="1">
            <a:spLocks noGrp="1"/>
          </p:cNvSpPr>
          <p:nvPr>
            <p:ph type="subTitle" idx="2"/>
          </p:nvPr>
        </p:nvSpPr>
        <p:spPr>
          <a:xfrm>
            <a:off x="467425" y="1394975"/>
            <a:ext cx="2198400" cy="8226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0" name="Google Shape;130;p24"/>
          <p:cNvSpPr txBox="1">
            <a:spLocks noGrp="1"/>
          </p:cNvSpPr>
          <p:nvPr>
            <p:ph type="subTitle" idx="3"/>
          </p:nvPr>
        </p:nvSpPr>
        <p:spPr>
          <a:xfrm>
            <a:off x="456700" y="3405075"/>
            <a:ext cx="2361600" cy="8850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1" name="Google Shape;131;p24"/>
          <p:cNvSpPr/>
          <p:nvPr/>
        </p:nvSpPr>
        <p:spPr>
          <a:xfrm>
            <a:off x="4097288" y="1312051"/>
            <a:ext cx="2066887" cy="2072038"/>
          </a:xfrm>
          <a:custGeom>
            <a:avLst/>
            <a:gdLst/>
            <a:ahLst/>
            <a:cxnLst/>
            <a:rect l="l" t="t" r="r" b="b"/>
            <a:pathLst>
              <a:path w="958" h="1016" extrusionOk="0">
                <a:moveTo>
                  <a:pt x="453" y="0"/>
                </a:moveTo>
                <a:cubicBezTo>
                  <a:pt x="367" y="0"/>
                  <a:pt x="286" y="22"/>
                  <a:pt x="215" y="59"/>
                </a:cubicBezTo>
                <a:cubicBezTo>
                  <a:pt x="247" y="76"/>
                  <a:pt x="276" y="96"/>
                  <a:pt x="304" y="119"/>
                </a:cubicBezTo>
                <a:cubicBezTo>
                  <a:pt x="416" y="212"/>
                  <a:pt x="497" y="358"/>
                  <a:pt x="486" y="514"/>
                </a:cubicBezTo>
                <a:cubicBezTo>
                  <a:pt x="480" y="602"/>
                  <a:pt x="481" y="677"/>
                  <a:pt x="410" y="778"/>
                </a:cubicBezTo>
                <a:cubicBezTo>
                  <a:pt x="154" y="1002"/>
                  <a:pt x="0" y="732"/>
                  <a:pt x="0" y="732"/>
                </a:cubicBezTo>
                <a:cubicBezTo>
                  <a:pt x="27" y="877"/>
                  <a:pt x="209" y="960"/>
                  <a:pt x="209" y="960"/>
                </a:cubicBezTo>
                <a:cubicBezTo>
                  <a:pt x="278" y="996"/>
                  <a:pt x="370" y="1016"/>
                  <a:pt x="454" y="1016"/>
                </a:cubicBezTo>
                <a:cubicBezTo>
                  <a:pt x="553" y="1016"/>
                  <a:pt x="644" y="982"/>
                  <a:pt x="722" y="933"/>
                </a:cubicBezTo>
                <a:cubicBezTo>
                  <a:pt x="864" y="843"/>
                  <a:pt x="958" y="685"/>
                  <a:pt x="958" y="505"/>
                </a:cubicBezTo>
                <a:cubicBezTo>
                  <a:pt x="958" y="226"/>
                  <a:pt x="732" y="0"/>
                  <a:pt x="453" y="0"/>
                </a:cubicBezTo>
                <a:close/>
              </a:path>
            </a:pathLst>
          </a:custGeom>
          <a:solidFill>
            <a:schemeClr val="accent5"/>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2" name="Google Shape;132;p24"/>
          <p:cNvSpPr/>
          <p:nvPr/>
        </p:nvSpPr>
        <p:spPr>
          <a:xfrm>
            <a:off x="2979825" y="1320666"/>
            <a:ext cx="2197264" cy="1922987"/>
          </a:xfrm>
          <a:custGeom>
            <a:avLst/>
            <a:gdLst/>
            <a:ahLst/>
            <a:cxnLst/>
            <a:rect l="l" t="t" r="r" b="b"/>
            <a:pathLst>
              <a:path w="1018" h="943" extrusionOk="0">
                <a:moveTo>
                  <a:pt x="692" y="395"/>
                </a:moveTo>
                <a:cubicBezTo>
                  <a:pt x="692" y="395"/>
                  <a:pt x="694" y="397"/>
                  <a:pt x="694" y="397"/>
                </a:cubicBezTo>
                <a:cubicBezTo>
                  <a:pt x="694" y="397"/>
                  <a:pt x="694" y="397"/>
                  <a:pt x="694" y="397"/>
                </a:cubicBezTo>
                <a:cubicBezTo>
                  <a:pt x="708" y="394"/>
                  <a:pt x="723" y="393"/>
                  <a:pt x="739" y="393"/>
                </a:cubicBezTo>
                <a:cubicBezTo>
                  <a:pt x="868" y="393"/>
                  <a:pt x="972" y="498"/>
                  <a:pt x="972" y="627"/>
                </a:cubicBezTo>
                <a:cubicBezTo>
                  <a:pt x="972" y="706"/>
                  <a:pt x="933" y="776"/>
                  <a:pt x="872" y="818"/>
                </a:cubicBezTo>
                <a:cubicBezTo>
                  <a:pt x="872" y="818"/>
                  <a:pt x="872" y="818"/>
                  <a:pt x="872" y="818"/>
                </a:cubicBezTo>
                <a:cubicBezTo>
                  <a:pt x="891" y="806"/>
                  <a:pt x="911" y="792"/>
                  <a:pt x="931" y="774"/>
                </a:cubicBezTo>
                <a:cubicBezTo>
                  <a:pt x="1002" y="673"/>
                  <a:pt x="1001" y="598"/>
                  <a:pt x="1007" y="510"/>
                </a:cubicBezTo>
                <a:cubicBezTo>
                  <a:pt x="1018" y="354"/>
                  <a:pt x="937" y="208"/>
                  <a:pt x="825" y="115"/>
                </a:cubicBezTo>
                <a:cubicBezTo>
                  <a:pt x="797" y="92"/>
                  <a:pt x="768" y="72"/>
                  <a:pt x="736" y="55"/>
                </a:cubicBezTo>
                <a:cubicBezTo>
                  <a:pt x="735" y="56"/>
                  <a:pt x="735" y="56"/>
                  <a:pt x="735" y="56"/>
                </a:cubicBezTo>
                <a:cubicBezTo>
                  <a:pt x="666" y="20"/>
                  <a:pt x="588" y="0"/>
                  <a:pt x="504" y="0"/>
                </a:cubicBezTo>
                <a:cubicBezTo>
                  <a:pt x="226" y="0"/>
                  <a:pt x="0" y="226"/>
                  <a:pt x="0" y="504"/>
                </a:cubicBezTo>
                <a:cubicBezTo>
                  <a:pt x="0" y="685"/>
                  <a:pt x="95" y="843"/>
                  <a:pt x="237" y="932"/>
                </a:cubicBezTo>
                <a:cubicBezTo>
                  <a:pt x="244" y="936"/>
                  <a:pt x="250" y="940"/>
                  <a:pt x="257" y="943"/>
                </a:cubicBezTo>
                <a:cubicBezTo>
                  <a:pt x="256" y="928"/>
                  <a:pt x="255" y="913"/>
                  <a:pt x="255" y="898"/>
                </a:cubicBezTo>
                <a:cubicBezTo>
                  <a:pt x="255" y="643"/>
                  <a:pt x="449" y="433"/>
                  <a:pt x="692" y="395"/>
                </a:cubicBezTo>
                <a:close/>
                <a:moveTo>
                  <a:pt x="963" y="713"/>
                </a:moveTo>
                <a:cubicBezTo>
                  <a:pt x="963" y="714"/>
                  <a:pt x="963" y="714"/>
                  <a:pt x="963" y="714"/>
                </a:cubicBezTo>
                <a:cubicBezTo>
                  <a:pt x="963" y="714"/>
                  <a:pt x="963" y="713"/>
                  <a:pt x="963" y="713"/>
                </a:cubicBezTo>
                <a:close/>
              </a:path>
            </a:pathLst>
          </a:custGeom>
          <a:solidFill>
            <a:schemeClr val="accent1"/>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3" name="Google Shape;133;p24"/>
          <p:cNvSpPr/>
          <p:nvPr/>
        </p:nvSpPr>
        <p:spPr>
          <a:xfrm>
            <a:off x="3522899" y="2126219"/>
            <a:ext cx="2201823" cy="2066006"/>
          </a:xfrm>
          <a:custGeom>
            <a:avLst/>
            <a:gdLst/>
            <a:ahLst/>
            <a:cxnLst/>
            <a:rect l="l" t="t" r="r" b="b"/>
            <a:pathLst>
              <a:path w="1020" h="1013" extrusionOk="0">
                <a:moveTo>
                  <a:pt x="325" y="421"/>
                </a:moveTo>
                <a:cubicBezTo>
                  <a:pt x="325" y="421"/>
                  <a:pt x="249" y="349"/>
                  <a:pt x="249" y="230"/>
                </a:cubicBezTo>
                <a:cubicBezTo>
                  <a:pt x="249" y="116"/>
                  <a:pt x="322" y="34"/>
                  <a:pt x="439" y="2"/>
                </a:cubicBezTo>
                <a:cubicBezTo>
                  <a:pt x="439" y="2"/>
                  <a:pt x="437" y="0"/>
                  <a:pt x="437" y="0"/>
                </a:cubicBezTo>
                <a:cubicBezTo>
                  <a:pt x="194" y="38"/>
                  <a:pt x="0" y="248"/>
                  <a:pt x="0" y="503"/>
                </a:cubicBezTo>
                <a:cubicBezTo>
                  <a:pt x="0" y="785"/>
                  <a:pt x="228" y="1013"/>
                  <a:pt x="510" y="1013"/>
                </a:cubicBezTo>
                <a:cubicBezTo>
                  <a:pt x="792" y="1013"/>
                  <a:pt x="1020" y="785"/>
                  <a:pt x="1020" y="503"/>
                </a:cubicBezTo>
                <a:cubicBezTo>
                  <a:pt x="1020" y="503"/>
                  <a:pt x="679" y="804"/>
                  <a:pt x="325" y="421"/>
                </a:cubicBezTo>
                <a:close/>
              </a:path>
            </a:pathLst>
          </a:custGeom>
          <a:solidFill>
            <a:schemeClr val="accent4"/>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4" name="Google Shape;134;p24"/>
          <p:cNvSpPr txBox="1"/>
          <p:nvPr/>
        </p:nvSpPr>
        <p:spPr>
          <a:xfrm>
            <a:off x="3437328" y="17374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League Spartan"/>
                <a:ea typeface="League Spartan"/>
                <a:cs typeface="League Spartan"/>
                <a:sym typeface="League Spartan"/>
              </a:rPr>
              <a:t>01</a:t>
            </a:r>
            <a:endParaRPr sz="500" b="1">
              <a:latin typeface="League Spartan"/>
              <a:ea typeface="League Spartan"/>
              <a:cs typeface="League Spartan"/>
              <a:sym typeface="League Spartan"/>
            </a:endParaRPr>
          </a:p>
        </p:txBody>
      </p:sp>
      <p:sp>
        <p:nvSpPr>
          <p:cNvPr id="135" name="Google Shape;135;p24"/>
          <p:cNvSpPr txBox="1"/>
          <p:nvPr/>
        </p:nvSpPr>
        <p:spPr>
          <a:xfrm>
            <a:off x="5422878" y="21883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League Spartan"/>
                <a:ea typeface="League Spartan"/>
                <a:cs typeface="League Spartan"/>
                <a:sym typeface="League Spartan"/>
              </a:rPr>
              <a:t>02</a:t>
            </a:r>
            <a:endParaRPr sz="500" b="1">
              <a:latin typeface="League Spartan"/>
              <a:ea typeface="League Spartan"/>
              <a:cs typeface="League Spartan"/>
              <a:sym typeface="League Spartan"/>
            </a:endParaRPr>
          </a:p>
        </p:txBody>
      </p:sp>
      <p:sp>
        <p:nvSpPr>
          <p:cNvPr id="136" name="Google Shape;136;p24"/>
          <p:cNvSpPr txBox="1"/>
          <p:nvPr/>
        </p:nvSpPr>
        <p:spPr>
          <a:xfrm>
            <a:off x="3969528" y="34050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League Spartan"/>
                <a:ea typeface="League Spartan"/>
                <a:cs typeface="League Spartan"/>
                <a:sym typeface="League Spartan"/>
              </a:rPr>
              <a:t>03</a:t>
            </a:r>
            <a:endParaRPr sz="500" b="1">
              <a:latin typeface="League Spartan"/>
              <a:ea typeface="League Spartan"/>
              <a:cs typeface="League Spartan"/>
              <a:sym typeface="League Spartan"/>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oints 4_1">
  <p:cSld name="CUSTOM_1">
    <p:spTree>
      <p:nvGrpSpPr>
        <p:cNvPr id="1" name="Shape 137"/>
        <p:cNvGrpSpPr/>
        <p:nvPr/>
      </p:nvGrpSpPr>
      <p:grpSpPr>
        <a:xfrm>
          <a:off x="0" y="0"/>
          <a:ext cx="0" cy="0"/>
          <a:chOff x="0" y="0"/>
          <a:chExt cx="0" cy="0"/>
        </a:xfrm>
      </p:grpSpPr>
      <p:sp>
        <p:nvSpPr>
          <p:cNvPr id="138" name="Google Shape;138;p25"/>
          <p:cNvSpPr/>
          <p:nvPr/>
        </p:nvSpPr>
        <p:spPr>
          <a:xfrm>
            <a:off x="3036788" y="1364028"/>
            <a:ext cx="1519962" cy="1966570"/>
          </a:xfrm>
          <a:custGeom>
            <a:avLst/>
            <a:gdLst/>
            <a:ahLst/>
            <a:cxnLst/>
            <a:rect l="l" t="t" r="r" b="b"/>
            <a:pathLst>
              <a:path w="4983482" h="6447770" extrusionOk="0">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solidFill>
            <a:schemeClr val="dk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39" name="Google Shape;139;p25"/>
          <p:cNvSpPr/>
          <p:nvPr/>
        </p:nvSpPr>
        <p:spPr>
          <a:xfrm>
            <a:off x="4138040" y="1363675"/>
            <a:ext cx="1966570" cy="1519962"/>
          </a:xfrm>
          <a:custGeom>
            <a:avLst/>
            <a:gdLst/>
            <a:ahLst/>
            <a:cxnLst/>
            <a:rect l="l" t="t" r="r" b="b"/>
            <a:pathLst>
              <a:path w="6447769" h="4983482" extrusionOk="0">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solidFill>
            <a:schemeClr val="accen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0" name="Google Shape;140;p25"/>
          <p:cNvSpPr/>
          <p:nvPr/>
        </p:nvSpPr>
        <p:spPr>
          <a:xfrm>
            <a:off x="3037141" y="2911624"/>
            <a:ext cx="1966570" cy="1519962"/>
          </a:xfrm>
          <a:custGeom>
            <a:avLst/>
            <a:gdLst/>
            <a:ahLst/>
            <a:cxnLst/>
            <a:rect l="l" t="t" r="r" b="b"/>
            <a:pathLst>
              <a:path w="6447771" h="4983481" extrusionOk="0">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solidFill>
            <a:schemeClr val="accent5"/>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1" name="Google Shape;141;p25"/>
          <p:cNvSpPr/>
          <p:nvPr/>
        </p:nvSpPr>
        <p:spPr>
          <a:xfrm>
            <a:off x="4585148" y="2464634"/>
            <a:ext cx="1519961" cy="1966570"/>
          </a:xfrm>
          <a:custGeom>
            <a:avLst/>
            <a:gdLst/>
            <a:ahLst/>
            <a:cxnLst/>
            <a:rect l="l" t="t" r="r" b="b"/>
            <a:pathLst>
              <a:path w="4983480" h="6447772" extrusionOk="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solidFill>
            <a:schemeClr val="accent4"/>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2" name="Google Shape;142;p25"/>
          <p:cNvSpPr txBox="1">
            <a:spLocks noGrp="1"/>
          </p:cNvSpPr>
          <p:nvPr>
            <p:ph type="subTitle" idx="1"/>
          </p:nvPr>
        </p:nvSpPr>
        <p:spPr>
          <a:xfrm>
            <a:off x="467425" y="139497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3" name="Google Shape;143;p25"/>
          <p:cNvSpPr txBox="1"/>
          <p:nvPr/>
        </p:nvSpPr>
        <p:spPr>
          <a:xfrm>
            <a:off x="32401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League Spartan"/>
                <a:ea typeface="League Spartan"/>
                <a:cs typeface="League Spartan"/>
                <a:sym typeface="League Spartan"/>
              </a:rPr>
              <a:t>01</a:t>
            </a:r>
            <a:endParaRPr sz="500" b="1">
              <a:latin typeface="League Spartan"/>
              <a:ea typeface="League Spartan"/>
              <a:cs typeface="League Spartan"/>
              <a:sym typeface="League Spartan"/>
            </a:endParaRPr>
          </a:p>
        </p:txBody>
      </p:sp>
      <p:sp>
        <p:nvSpPr>
          <p:cNvPr id="144" name="Google Shape;144;p25"/>
          <p:cNvSpPr txBox="1"/>
          <p:nvPr/>
        </p:nvSpPr>
        <p:spPr>
          <a:xfrm>
            <a:off x="4305541" y="16118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League Spartan"/>
                <a:ea typeface="League Spartan"/>
                <a:cs typeface="League Spartan"/>
                <a:sym typeface="League Spartan"/>
              </a:rPr>
              <a:t>02</a:t>
            </a:r>
            <a:endParaRPr sz="500" b="1">
              <a:latin typeface="League Spartan"/>
              <a:ea typeface="League Spartan"/>
              <a:cs typeface="League Spartan"/>
              <a:sym typeface="League Spartan"/>
            </a:endParaRPr>
          </a:p>
        </p:txBody>
      </p:sp>
      <p:sp>
        <p:nvSpPr>
          <p:cNvPr id="145" name="Google Shape;145;p25"/>
          <p:cNvSpPr txBox="1"/>
          <p:nvPr/>
        </p:nvSpPr>
        <p:spPr>
          <a:xfrm>
            <a:off x="54216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League Spartan"/>
                <a:ea typeface="League Spartan"/>
                <a:cs typeface="League Spartan"/>
                <a:sym typeface="League Spartan"/>
              </a:rPr>
              <a:t>03</a:t>
            </a:r>
            <a:endParaRPr sz="500" b="1">
              <a:latin typeface="League Spartan"/>
              <a:ea typeface="League Spartan"/>
              <a:cs typeface="League Spartan"/>
              <a:sym typeface="League Spartan"/>
            </a:endParaRPr>
          </a:p>
        </p:txBody>
      </p:sp>
      <p:sp>
        <p:nvSpPr>
          <p:cNvPr id="146" name="Google Shape;146;p25"/>
          <p:cNvSpPr txBox="1"/>
          <p:nvPr/>
        </p:nvSpPr>
        <p:spPr>
          <a:xfrm>
            <a:off x="4305541" y="38172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League Spartan"/>
                <a:ea typeface="League Spartan"/>
                <a:cs typeface="League Spartan"/>
                <a:sym typeface="League Spartan"/>
              </a:rPr>
              <a:t>04</a:t>
            </a:r>
            <a:endParaRPr sz="500" b="1">
              <a:latin typeface="League Spartan"/>
              <a:ea typeface="League Spartan"/>
              <a:cs typeface="League Spartan"/>
              <a:sym typeface="League Spartan"/>
            </a:endParaRPr>
          </a:p>
        </p:txBody>
      </p:sp>
      <p:sp>
        <p:nvSpPr>
          <p:cNvPr id="147" name="Google Shape;147;p25"/>
          <p:cNvSpPr txBox="1">
            <a:spLocks noGrp="1"/>
          </p:cNvSpPr>
          <p:nvPr>
            <p:ph type="subTitle" idx="2"/>
          </p:nvPr>
        </p:nvSpPr>
        <p:spPr>
          <a:xfrm>
            <a:off x="467425" y="309642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8" name="Google Shape;148;p25"/>
          <p:cNvSpPr txBox="1">
            <a:spLocks noGrp="1"/>
          </p:cNvSpPr>
          <p:nvPr>
            <p:ph type="subTitle" idx="3"/>
          </p:nvPr>
        </p:nvSpPr>
        <p:spPr>
          <a:xfrm>
            <a:off x="6302925" y="139497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9" name="Google Shape;149;p25"/>
          <p:cNvSpPr txBox="1">
            <a:spLocks noGrp="1"/>
          </p:cNvSpPr>
          <p:nvPr>
            <p:ph type="subTitle" idx="4"/>
          </p:nvPr>
        </p:nvSpPr>
        <p:spPr>
          <a:xfrm>
            <a:off x="6302925" y="309642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50" name="Google Shape;150;p25"/>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oints 4_2">
  <p:cSld name="CUSTOM_2">
    <p:spTree>
      <p:nvGrpSpPr>
        <p:cNvPr id="1" name="Shape 151"/>
        <p:cNvGrpSpPr/>
        <p:nvPr/>
      </p:nvGrpSpPr>
      <p:grpSpPr>
        <a:xfrm>
          <a:off x="0" y="0"/>
          <a:ext cx="0" cy="0"/>
          <a:chOff x="0" y="0"/>
          <a:chExt cx="0" cy="0"/>
        </a:xfrm>
      </p:grpSpPr>
      <p:sp>
        <p:nvSpPr>
          <p:cNvPr id="152" name="Google Shape;152;p26"/>
          <p:cNvSpPr/>
          <p:nvPr/>
        </p:nvSpPr>
        <p:spPr>
          <a:xfrm>
            <a:off x="3734770" y="1278900"/>
            <a:ext cx="1658390" cy="1638576"/>
          </a:xfrm>
          <a:custGeom>
            <a:avLst/>
            <a:gdLst/>
            <a:ahLst/>
            <a:cxnLst/>
            <a:rect l="l" t="t" r="r" b="b"/>
            <a:pathLst>
              <a:path w="21429" h="20851" extrusionOk="0">
                <a:moveTo>
                  <a:pt x="1" y="10736"/>
                </a:moveTo>
                <a:cubicBezTo>
                  <a:pt x="-74" y="5791"/>
                  <a:pt x="3035" y="2106"/>
                  <a:pt x="7007" y="666"/>
                </a:cubicBezTo>
                <a:cubicBezTo>
                  <a:pt x="10907" y="-749"/>
                  <a:pt x="15586" y="18"/>
                  <a:pt x="18852" y="3666"/>
                </a:cubicBezTo>
                <a:cubicBezTo>
                  <a:pt x="19974" y="4919"/>
                  <a:pt x="20705" y="6356"/>
                  <a:pt x="21094" y="7850"/>
                </a:cubicBezTo>
                <a:cubicBezTo>
                  <a:pt x="21476" y="9323"/>
                  <a:pt x="21526" y="10854"/>
                  <a:pt x="21272" y="12327"/>
                </a:cubicBezTo>
                <a:cubicBezTo>
                  <a:pt x="20780" y="15178"/>
                  <a:pt x="19147" y="17844"/>
                  <a:pt x="16446" y="19576"/>
                </a:cubicBezTo>
                <a:lnTo>
                  <a:pt x="17659" y="20851"/>
                </a:lnTo>
                <a:lnTo>
                  <a:pt x="11189" y="20851"/>
                </a:lnTo>
                <a:lnTo>
                  <a:pt x="11189" y="14426"/>
                </a:lnTo>
                <a:lnTo>
                  <a:pt x="12489" y="15726"/>
                </a:lnTo>
                <a:cubicBezTo>
                  <a:pt x="14377" y="15044"/>
                  <a:pt x="15587" y="13538"/>
                  <a:pt x="16008" y="11843"/>
                </a:cubicBezTo>
                <a:cubicBezTo>
                  <a:pt x="16411" y="10218"/>
                  <a:pt x="16091" y="8391"/>
                  <a:pt x="14774" y="6995"/>
                </a:cubicBezTo>
                <a:cubicBezTo>
                  <a:pt x="12838" y="4944"/>
                  <a:pt x="10165" y="4773"/>
                  <a:pt x="8134" y="5864"/>
                </a:cubicBezTo>
                <a:cubicBezTo>
                  <a:pt x="7076" y="6433"/>
                  <a:pt x="6213" y="7336"/>
                  <a:pt x="5717" y="8432"/>
                </a:cubicBezTo>
                <a:cubicBezTo>
                  <a:pt x="5210" y="9552"/>
                  <a:pt x="5082" y="10878"/>
                  <a:pt x="5520" y="12293"/>
                </a:cubicBezTo>
                <a:cubicBezTo>
                  <a:pt x="4660" y="11758"/>
                  <a:pt x="3725" y="11352"/>
                  <a:pt x="2745" y="11089"/>
                </a:cubicBezTo>
                <a:cubicBezTo>
                  <a:pt x="1851" y="10849"/>
                  <a:pt x="928" y="10730"/>
                  <a:pt x="1" y="10736"/>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3" name="Google Shape;153;p26"/>
          <p:cNvSpPr txBox="1">
            <a:spLocks noGrp="1"/>
          </p:cNvSpPr>
          <p:nvPr>
            <p:ph type="subTitle" idx="1"/>
          </p:nvPr>
        </p:nvSpPr>
        <p:spPr>
          <a:xfrm>
            <a:off x="6368675" y="1394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54" name="Google Shape;154;p26"/>
          <p:cNvSpPr/>
          <p:nvPr/>
        </p:nvSpPr>
        <p:spPr>
          <a:xfrm>
            <a:off x="2902137" y="2119803"/>
            <a:ext cx="1623325" cy="1665656"/>
          </a:xfrm>
          <a:custGeom>
            <a:avLst/>
            <a:gdLst/>
            <a:ahLst/>
            <a:cxnLst/>
            <a:rect l="l" t="t" r="r" b="b"/>
            <a:pathLst>
              <a:path w="21501" h="20867" extrusionOk="0">
                <a:moveTo>
                  <a:pt x="21501" y="3787"/>
                </a:moveTo>
                <a:lnTo>
                  <a:pt x="21501" y="9990"/>
                </a:lnTo>
                <a:lnTo>
                  <a:pt x="14929" y="9990"/>
                </a:lnTo>
                <a:lnTo>
                  <a:pt x="16281" y="8704"/>
                </a:lnTo>
                <a:cubicBezTo>
                  <a:pt x="14580" y="4140"/>
                  <a:pt x="7864" y="3920"/>
                  <a:pt x="5837" y="8362"/>
                </a:cubicBezTo>
                <a:cubicBezTo>
                  <a:pt x="4878" y="10464"/>
                  <a:pt x="5470" y="12605"/>
                  <a:pt x="6862" y="14040"/>
                </a:cubicBezTo>
                <a:cubicBezTo>
                  <a:pt x="8248" y="15468"/>
                  <a:pt x="10429" y="16200"/>
                  <a:pt x="12713" y="15502"/>
                </a:cubicBezTo>
                <a:cubicBezTo>
                  <a:pt x="12159" y="16331"/>
                  <a:pt x="11733" y="17232"/>
                  <a:pt x="11448" y="18175"/>
                </a:cubicBezTo>
                <a:cubicBezTo>
                  <a:pt x="11183" y="19051"/>
                  <a:pt x="11042" y="19956"/>
                  <a:pt x="11027" y="20867"/>
                </a:cubicBezTo>
                <a:cubicBezTo>
                  <a:pt x="7844" y="20900"/>
                  <a:pt x="4992" y="19642"/>
                  <a:pt x="2992" y="17624"/>
                </a:cubicBezTo>
                <a:cubicBezTo>
                  <a:pt x="1979" y="16603"/>
                  <a:pt x="1184" y="15386"/>
                  <a:pt x="666" y="14048"/>
                </a:cubicBezTo>
                <a:cubicBezTo>
                  <a:pt x="145" y="12705"/>
                  <a:pt x="-99" y="11235"/>
                  <a:pt x="38" y="9702"/>
                </a:cubicBezTo>
                <a:cubicBezTo>
                  <a:pt x="256" y="7262"/>
                  <a:pt x="1257" y="5184"/>
                  <a:pt x="2727" y="3588"/>
                </a:cubicBezTo>
                <a:cubicBezTo>
                  <a:pt x="4232" y="1956"/>
                  <a:pt x="6226" y="831"/>
                  <a:pt x="8406" y="316"/>
                </a:cubicBezTo>
                <a:cubicBezTo>
                  <a:pt x="12706" y="-700"/>
                  <a:pt x="17572" y="711"/>
                  <a:pt x="20335" y="4861"/>
                </a:cubicBezTo>
                <a:lnTo>
                  <a:pt x="21501" y="3787"/>
                </a:lnTo>
                <a:close/>
              </a:path>
            </a:pathLst>
          </a:custGeom>
          <a:solidFill>
            <a:schemeClr val="accent5"/>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5" name="Google Shape;155;p26"/>
          <p:cNvSpPr/>
          <p:nvPr/>
        </p:nvSpPr>
        <p:spPr>
          <a:xfrm>
            <a:off x="4601972" y="2120103"/>
            <a:ext cx="1639864" cy="1665623"/>
          </a:xfrm>
          <a:custGeom>
            <a:avLst/>
            <a:gdLst/>
            <a:ahLst/>
            <a:cxnLst/>
            <a:rect l="l" t="t" r="r" b="b"/>
            <a:pathLst>
              <a:path w="21467" h="21208" extrusionOk="0">
                <a:moveTo>
                  <a:pt x="10372" y="3"/>
                </a:moveTo>
                <a:cubicBezTo>
                  <a:pt x="10348" y="975"/>
                  <a:pt x="10194" y="1941"/>
                  <a:pt x="9914" y="2875"/>
                </a:cubicBezTo>
                <a:cubicBezTo>
                  <a:pt x="9631" y="3818"/>
                  <a:pt x="9222" y="4720"/>
                  <a:pt x="8697" y="5558"/>
                </a:cubicBezTo>
                <a:cubicBezTo>
                  <a:pt x="10843" y="4811"/>
                  <a:pt x="12957" y="5403"/>
                  <a:pt x="14390" y="6707"/>
                </a:cubicBezTo>
                <a:cubicBezTo>
                  <a:pt x="15803" y="7993"/>
                  <a:pt x="16564" y="9984"/>
                  <a:pt x="15935" y="12092"/>
                </a:cubicBezTo>
                <a:cubicBezTo>
                  <a:pt x="15185" y="14609"/>
                  <a:pt x="13018" y="15950"/>
                  <a:pt x="10791" y="16004"/>
                </a:cubicBezTo>
                <a:cubicBezTo>
                  <a:pt x="9683" y="16031"/>
                  <a:pt x="8573" y="15737"/>
                  <a:pt x="7616" y="15155"/>
                </a:cubicBezTo>
                <a:cubicBezTo>
                  <a:pt x="6612" y="14545"/>
                  <a:pt x="5769" y="13615"/>
                  <a:pt x="5249" y="12354"/>
                </a:cubicBezTo>
                <a:lnTo>
                  <a:pt x="6505" y="11107"/>
                </a:lnTo>
                <a:lnTo>
                  <a:pt x="0" y="11107"/>
                </a:lnTo>
                <a:lnTo>
                  <a:pt x="0" y="17436"/>
                </a:lnTo>
                <a:lnTo>
                  <a:pt x="1358" y="16110"/>
                </a:lnTo>
                <a:cubicBezTo>
                  <a:pt x="3668" y="19863"/>
                  <a:pt x="7726" y="21521"/>
                  <a:pt x="11614" y="21159"/>
                </a:cubicBezTo>
                <a:cubicBezTo>
                  <a:pt x="13439" y="20989"/>
                  <a:pt x="15221" y="20372"/>
                  <a:pt x="16771" y="19348"/>
                </a:cubicBezTo>
                <a:cubicBezTo>
                  <a:pt x="18313" y="18329"/>
                  <a:pt x="19638" y="16901"/>
                  <a:pt x="20512" y="15040"/>
                </a:cubicBezTo>
                <a:cubicBezTo>
                  <a:pt x="21361" y="13233"/>
                  <a:pt x="21600" y="11358"/>
                  <a:pt x="21401" y="9578"/>
                </a:cubicBezTo>
                <a:cubicBezTo>
                  <a:pt x="21204" y="7817"/>
                  <a:pt x="20575" y="6137"/>
                  <a:pt x="19586" y="4691"/>
                </a:cubicBezTo>
                <a:cubicBezTo>
                  <a:pt x="17644" y="1852"/>
                  <a:pt x="14322" y="-79"/>
                  <a:pt x="10372" y="3"/>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6" name="Google Shape;156;p26"/>
          <p:cNvSpPr/>
          <p:nvPr/>
        </p:nvSpPr>
        <p:spPr>
          <a:xfrm>
            <a:off x="3733047" y="2990677"/>
            <a:ext cx="1662404" cy="1639761"/>
          </a:xfrm>
          <a:custGeom>
            <a:avLst/>
            <a:gdLst/>
            <a:ahLst/>
            <a:cxnLst/>
            <a:rect l="l" t="t" r="r" b="b"/>
            <a:pathLst>
              <a:path w="21501" h="21446" extrusionOk="0">
                <a:moveTo>
                  <a:pt x="3765" y="0"/>
                </a:moveTo>
                <a:lnTo>
                  <a:pt x="10283" y="0"/>
                </a:lnTo>
                <a:lnTo>
                  <a:pt x="10283" y="6590"/>
                </a:lnTo>
                <a:lnTo>
                  <a:pt x="8990" y="5343"/>
                </a:lnTo>
                <a:cubicBezTo>
                  <a:pt x="7519" y="5878"/>
                  <a:pt x="6512" y="6832"/>
                  <a:pt x="5929" y="7968"/>
                </a:cubicBezTo>
                <a:cubicBezTo>
                  <a:pt x="5337" y="9121"/>
                  <a:pt x="5179" y="10464"/>
                  <a:pt x="5446" y="11727"/>
                </a:cubicBezTo>
                <a:cubicBezTo>
                  <a:pt x="5970" y="14204"/>
                  <a:pt x="8090" y="16272"/>
                  <a:pt x="11243" y="16062"/>
                </a:cubicBezTo>
                <a:cubicBezTo>
                  <a:pt x="12115" y="16003"/>
                  <a:pt x="12895" y="15724"/>
                  <a:pt x="13572" y="15302"/>
                </a:cubicBezTo>
                <a:cubicBezTo>
                  <a:pt x="14286" y="14856"/>
                  <a:pt x="14889" y="14248"/>
                  <a:pt x="15335" y="13548"/>
                </a:cubicBezTo>
                <a:cubicBezTo>
                  <a:pt x="16207" y="12178"/>
                  <a:pt x="16504" y="10431"/>
                  <a:pt x="15928" y="8703"/>
                </a:cubicBezTo>
                <a:cubicBezTo>
                  <a:pt x="16792" y="9263"/>
                  <a:pt x="17732" y="9692"/>
                  <a:pt x="18718" y="9979"/>
                </a:cubicBezTo>
                <a:cubicBezTo>
                  <a:pt x="19623" y="10242"/>
                  <a:pt x="20559" y="10383"/>
                  <a:pt x="21501" y="10396"/>
                </a:cubicBezTo>
                <a:cubicBezTo>
                  <a:pt x="21505" y="12780"/>
                  <a:pt x="20816" y="14901"/>
                  <a:pt x="19662" y="16639"/>
                </a:cubicBezTo>
                <a:cubicBezTo>
                  <a:pt x="18516" y="18366"/>
                  <a:pt x="16908" y="19721"/>
                  <a:pt x="15053" y="20543"/>
                </a:cubicBezTo>
                <a:cubicBezTo>
                  <a:pt x="13325" y="21308"/>
                  <a:pt x="11408" y="21600"/>
                  <a:pt x="9505" y="21369"/>
                </a:cubicBezTo>
                <a:cubicBezTo>
                  <a:pt x="7408" y="21114"/>
                  <a:pt x="5325" y="20227"/>
                  <a:pt x="3541" y="18603"/>
                </a:cubicBezTo>
                <a:cubicBezTo>
                  <a:pt x="2210" y="17392"/>
                  <a:pt x="1279" y="15930"/>
                  <a:pt x="702" y="14376"/>
                </a:cubicBezTo>
                <a:cubicBezTo>
                  <a:pt x="131" y="12837"/>
                  <a:pt x="-95" y="11201"/>
                  <a:pt x="36" y="9594"/>
                </a:cubicBezTo>
                <a:cubicBezTo>
                  <a:pt x="300" y="6352"/>
                  <a:pt x="2013" y="3238"/>
                  <a:pt x="5065" y="1365"/>
                </a:cubicBezTo>
                <a:lnTo>
                  <a:pt x="3765" y="0"/>
                </a:lnTo>
                <a:close/>
              </a:path>
            </a:pathLst>
          </a:custGeom>
          <a:solidFill>
            <a:srgbClr val="437DB2"/>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7" name="Google Shape;157;p26"/>
          <p:cNvSpPr/>
          <p:nvPr/>
        </p:nvSpPr>
        <p:spPr>
          <a:xfrm>
            <a:off x="3736306" y="1917864"/>
            <a:ext cx="423758" cy="316332"/>
          </a:xfrm>
          <a:custGeom>
            <a:avLst/>
            <a:gdLst/>
            <a:ahLst/>
            <a:cxnLst/>
            <a:rect l="l" t="t" r="r" b="b"/>
            <a:pathLst>
              <a:path w="21579" h="21600" extrusionOk="0">
                <a:moveTo>
                  <a:pt x="21579" y="21600"/>
                </a:moveTo>
                <a:cubicBezTo>
                  <a:pt x="20965" y="19090"/>
                  <a:pt x="20631" y="16471"/>
                  <a:pt x="20586" y="13829"/>
                </a:cubicBezTo>
                <a:cubicBezTo>
                  <a:pt x="20543" y="11244"/>
                  <a:pt x="20778" y="8664"/>
                  <a:pt x="21284" y="6170"/>
                </a:cubicBezTo>
                <a:cubicBezTo>
                  <a:pt x="18128" y="4224"/>
                  <a:pt x="14832" y="2720"/>
                  <a:pt x="11448" y="1683"/>
                </a:cubicBezTo>
                <a:cubicBezTo>
                  <a:pt x="8066" y="648"/>
                  <a:pt x="4614" y="84"/>
                  <a:pt x="1146" y="0"/>
                </a:cubicBezTo>
                <a:cubicBezTo>
                  <a:pt x="743" y="2263"/>
                  <a:pt x="445" y="4557"/>
                  <a:pt x="254" y="6870"/>
                </a:cubicBezTo>
                <a:cubicBezTo>
                  <a:pt x="62" y="9193"/>
                  <a:pt x="-21" y="11531"/>
                  <a:pt x="5" y="13868"/>
                </a:cubicBezTo>
                <a:cubicBezTo>
                  <a:pt x="3936" y="13809"/>
                  <a:pt x="7854" y="14499"/>
                  <a:pt x="11642" y="15919"/>
                </a:cubicBezTo>
                <a:cubicBezTo>
                  <a:pt x="15124" y="17224"/>
                  <a:pt x="18464" y="19134"/>
                  <a:pt x="21579" y="21600"/>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8" name="Google Shape;158;p26"/>
          <p:cNvSpPr/>
          <p:nvPr/>
        </p:nvSpPr>
        <p:spPr>
          <a:xfrm>
            <a:off x="3532785" y="3357930"/>
            <a:ext cx="325512" cy="426509"/>
          </a:xfrm>
          <a:custGeom>
            <a:avLst/>
            <a:gdLst/>
            <a:ahLst/>
            <a:cxnLst/>
            <a:rect l="l" t="t" r="r" b="b"/>
            <a:pathLst>
              <a:path w="21600" h="21579" extrusionOk="0">
                <a:moveTo>
                  <a:pt x="21600" y="0"/>
                </a:moveTo>
                <a:cubicBezTo>
                  <a:pt x="19109" y="597"/>
                  <a:pt x="16522" y="932"/>
                  <a:pt x="13913" y="995"/>
                </a:cubicBezTo>
                <a:cubicBezTo>
                  <a:pt x="11327" y="1058"/>
                  <a:pt x="8742" y="853"/>
                  <a:pt x="6227" y="387"/>
                </a:cubicBezTo>
                <a:cubicBezTo>
                  <a:pt x="4357" y="3529"/>
                  <a:pt x="2888" y="6802"/>
                  <a:pt x="1843" y="10161"/>
                </a:cubicBezTo>
                <a:cubicBezTo>
                  <a:pt x="803" y="13498"/>
                  <a:pt x="186" y="16905"/>
                  <a:pt x="0" y="20333"/>
                </a:cubicBezTo>
                <a:cubicBezTo>
                  <a:pt x="2248" y="20780"/>
                  <a:pt x="4534" y="21109"/>
                  <a:pt x="6842" y="21316"/>
                </a:cubicBezTo>
                <a:cubicBezTo>
                  <a:pt x="9039" y="21513"/>
                  <a:pt x="11250" y="21600"/>
                  <a:pt x="13462" y="21575"/>
                </a:cubicBezTo>
                <a:cubicBezTo>
                  <a:pt x="13546" y="17890"/>
                  <a:pt x="14247" y="14228"/>
                  <a:pt x="15549" y="10679"/>
                </a:cubicBezTo>
                <a:cubicBezTo>
                  <a:pt x="16926" y="6926"/>
                  <a:pt x="18961" y="3334"/>
                  <a:pt x="21600" y="0"/>
                </a:cubicBezTo>
                <a:close/>
              </a:path>
            </a:pathLst>
          </a:custGeom>
          <a:solidFill>
            <a:schemeClr val="accent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9" name="Google Shape;159;p26"/>
          <p:cNvSpPr/>
          <p:nvPr/>
        </p:nvSpPr>
        <p:spPr>
          <a:xfrm>
            <a:off x="4965248" y="3654331"/>
            <a:ext cx="427165" cy="337446"/>
          </a:xfrm>
          <a:custGeom>
            <a:avLst/>
            <a:gdLst/>
            <a:ahLst/>
            <a:cxnLst/>
            <a:rect l="l" t="t" r="r" b="b"/>
            <a:pathLst>
              <a:path w="21574" h="21600" extrusionOk="0">
                <a:moveTo>
                  <a:pt x="21568" y="8485"/>
                </a:moveTo>
                <a:cubicBezTo>
                  <a:pt x="21600" y="10739"/>
                  <a:pt x="21515" y="12993"/>
                  <a:pt x="21313" y="15232"/>
                </a:cubicBezTo>
                <a:cubicBezTo>
                  <a:pt x="21120" y="17377"/>
                  <a:pt x="20820" y="19504"/>
                  <a:pt x="20415" y="21600"/>
                </a:cubicBezTo>
                <a:cubicBezTo>
                  <a:pt x="17022" y="21426"/>
                  <a:pt x="13651" y="20820"/>
                  <a:pt x="10352" y="19792"/>
                </a:cubicBezTo>
                <a:cubicBezTo>
                  <a:pt x="7008" y="18749"/>
                  <a:pt x="3756" y="17277"/>
                  <a:pt x="646" y="15398"/>
                </a:cubicBezTo>
                <a:cubicBezTo>
                  <a:pt x="1044" y="12939"/>
                  <a:pt x="1202" y="10426"/>
                  <a:pt x="1114" y="7918"/>
                </a:cubicBezTo>
                <a:cubicBezTo>
                  <a:pt x="1020" y="5228"/>
                  <a:pt x="646" y="2565"/>
                  <a:pt x="0" y="0"/>
                </a:cubicBezTo>
                <a:cubicBezTo>
                  <a:pt x="3333" y="2760"/>
                  <a:pt x="6962" y="4892"/>
                  <a:pt x="10774" y="6331"/>
                </a:cubicBezTo>
                <a:cubicBezTo>
                  <a:pt x="14281" y="7655"/>
                  <a:pt x="17911" y="8379"/>
                  <a:pt x="21568" y="8485"/>
                </a:cubicBezTo>
                <a:close/>
              </a:path>
            </a:pathLst>
          </a:custGeom>
          <a:solidFill>
            <a:srgbClr val="325D8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60" name="Google Shape;160;p26"/>
          <p:cNvSpPr/>
          <p:nvPr/>
        </p:nvSpPr>
        <p:spPr>
          <a:xfrm>
            <a:off x="5263221" y="2119823"/>
            <a:ext cx="332640" cy="436981"/>
          </a:xfrm>
          <a:custGeom>
            <a:avLst/>
            <a:gdLst/>
            <a:ahLst/>
            <a:cxnLst/>
            <a:rect l="l" t="t" r="r" b="b"/>
            <a:pathLst>
              <a:path w="21600" h="21566" extrusionOk="0">
                <a:moveTo>
                  <a:pt x="21600" y="971"/>
                </a:moveTo>
                <a:cubicBezTo>
                  <a:pt x="21515" y="4369"/>
                  <a:pt x="20965" y="7751"/>
                  <a:pt x="19961" y="11062"/>
                </a:cubicBezTo>
                <a:cubicBezTo>
                  <a:pt x="18948" y="14404"/>
                  <a:pt x="17476" y="17656"/>
                  <a:pt x="15571" y="20764"/>
                </a:cubicBezTo>
                <a:cubicBezTo>
                  <a:pt x="13115" y="20381"/>
                  <a:pt x="10605" y="20240"/>
                  <a:pt x="8102" y="20343"/>
                </a:cubicBezTo>
                <a:cubicBezTo>
                  <a:pt x="5339" y="20458"/>
                  <a:pt x="2612" y="20869"/>
                  <a:pt x="0" y="21566"/>
                </a:cubicBezTo>
                <a:cubicBezTo>
                  <a:pt x="2626" y="18367"/>
                  <a:pt x="4673" y="14912"/>
                  <a:pt x="6083" y="11294"/>
                </a:cubicBezTo>
                <a:cubicBezTo>
                  <a:pt x="7509" y="7635"/>
                  <a:pt x="8272" y="3844"/>
                  <a:pt x="8350" y="27"/>
                </a:cubicBezTo>
                <a:cubicBezTo>
                  <a:pt x="10487" y="-34"/>
                  <a:pt x="12628" y="8"/>
                  <a:pt x="14759" y="151"/>
                </a:cubicBezTo>
                <a:cubicBezTo>
                  <a:pt x="17061" y="306"/>
                  <a:pt x="19346" y="580"/>
                  <a:pt x="21600" y="971"/>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61" name="Google Shape;161;p26"/>
          <p:cNvSpPr txBox="1"/>
          <p:nvPr/>
        </p:nvSpPr>
        <p:spPr>
          <a:xfrm>
            <a:off x="4418481" y="1943276"/>
            <a:ext cx="3207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500" b="1">
                <a:solidFill>
                  <a:schemeClr val="accent2"/>
                </a:solidFill>
                <a:latin typeface="League Spartan"/>
                <a:ea typeface="League Spartan"/>
                <a:cs typeface="League Spartan"/>
                <a:sym typeface="League Spartan"/>
              </a:rPr>
              <a:t>01</a:t>
            </a:r>
            <a:endParaRPr sz="1500" b="1">
              <a:solidFill>
                <a:schemeClr val="accent2"/>
              </a:solidFill>
              <a:latin typeface="League Spartan"/>
              <a:ea typeface="League Spartan"/>
              <a:cs typeface="League Spartan"/>
              <a:sym typeface="League Spartan"/>
            </a:endParaRPr>
          </a:p>
        </p:txBody>
      </p:sp>
      <p:sp>
        <p:nvSpPr>
          <p:cNvPr id="162" name="Google Shape;162;p26"/>
          <p:cNvSpPr txBox="1"/>
          <p:nvPr/>
        </p:nvSpPr>
        <p:spPr>
          <a:xfrm>
            <a:off x="4387426" y="3677818"/>
            <a:ext cx="3783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500" b="1">
                <a:solidFill>
                  <a:schemeClr val="accent2"/>
                </a:solidFill>
                <a:latin typeface="League Spartan"/>
                <a:ea typeface="League Spartan"/>
                <a:cs typeface="League Spartan"/>
                <a:sym typeface="League Spartan"/>
              </a:rPr>
              <a:t>03</a:t>
            </a:r>
            <a:endParaRPr sz="1500" b="1">
              <a:solidFill>
                <a:schemeClr val="accent2"/>
              </a:solidFill>
              <a:latin typeface="League Spartan"/>
              <a:ea typeface="League Spartan"/>
              <a:cs typeface="League Spartan"/>
              <a:sym typeface="League Spartan"/>
            </a:endParaRPr>
          </a:p>
        </p:txBody>
      </p:sp>
      <p:sp>
        <p:nvSpPr>
          <p:cNvPr id="163" name="Google Shape;163;p26"/>
          <p:cNvSpPr txBox="1"/>
          <p:nvPr/>
        </p:nvSpPr>
        <p:spPr>
          <a:xfrm>
            <a:off x="5244434" y="2819875"/>
            <a:ext cx="3702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500" b="1">
                <a:solidFill>
                  <a:schemeClr val="accent2"/>
                </a:solidFill>
                <a:latin typeface="League Spartan"/>
                <a:ea typeface="League Spartan"/>
                <a:cs typeface="League Spartan"/>
                <a:sym typeface="League Spartan"/>
              </a:rPr>
              <a:t>02</a:t>
            </a:r>
            <a:endParaRPr sz="1500" b="1">
              <a:solidFill>
                <a:schemeClr val="accent2"/>
              </a:solidFill>
              <a:latin typeface="League Spartan"/>
              <a:ea typeface="League Spartan"/>
              <a:cs typeface="League Spartan"/>
              <a:sym typeface="League Spartan"/>
            </a:endParaRPr>
          </a:p>
        </p:txBody>
      </p:sp>
      <p:sp>
        <p:nvSpPr>
          <p:cNvPr id="164" name="Google Shape;164;p26"/>
          <p:cNvSpPr txBox="1"/>
          <p:nvPr/>
        </p:nvSpPr>
        <p:spPr>
          <a:xfrm>
            <a:off x="3497093" y="2819875"/>
            <a:ext cx="3969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500" b="1">
                <a:solidFill>
                  <a:schemeClr val="accent2"/>
                </a:solidFill>
                <a:latin typeface="League Spartan"/>
                <a:ea typeface="League Spartan"/>
                <a:cs typeface="League Spartan"/>
                <a:sym typeface="League Spartan"/>
              </a:rPr>
              <a:t>04</a:t>
            </a:r>
            <a:endParaRPr sz="1500" b="1">
              <a:solidFill>
                <a:schemeClr val="accent2"/>
              </a:solidFill>
              <a:latin typeface="League Spartan"/>
              <a:ea typeface="League Spartan"/>
              <a:cs typeface="League Spartan"/>
              <a:sym typeface="League Spartan"/>
            </a:endParaRPr>
          </a:p>
        </p:txBody>
      </p:sp>
      <p:sp>
        <p:nvSpPr>
          <p:cNvPr id="165" name="Google Shape;165;p26"/>
          <p:cNvSpPr txBox="1">
            <a:spLocks noGrp="1"/>
          </p:cNvSpPr>
          <p:nvPr>
            <p:ph type="subTitle" idx="2"/>
          </p:nvPr>
        </p:nvSpPr>
        <p:spPr>
          <a:xfrm>
            <a:off x="6368675" y="3321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66" name="Google Shape;166;p26"/>
          <p:cNvSpPr txBox="1">
            <a:spLocks noGrp="1"/>
          </p:cNvSpPr>
          <p:nvPr>
            <p:ph type="subTitle" idx="3"/>
          </p:nvPr>
        </p:nvSpPr>
        <p:spPr>
          <a:xfrm>
            <a:off x="470725" y="1394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200"/>
              <a:buNone/>
              <a:defRPr/>
            </a:lvl2pPr>
            <a:lvl3pPr lvl="2" algn="r">
              <a:spcBef>
                <a:spcPts val="0"/>
              </a:spcBef>
              <a:spcAft>
                <a:spcPts val="0"/>
              </a:spcAft>
              <a:buSzPts val="1200"/>
              <a:buNone/>
              <a:defRPr/>
            </a:lvl3pPr>
            <a:lvl4pPr lvl="3" algn="r">
              <a:spcBef>
                <a:spcPts val="0"/>
              </a:spcBef>
              <a:spcAft>
                <a:spcPts val="0"/>
              </a:spcAft>
              <a:buSzPts val="1200"/>
              <a:buNone/>
              <a:defRPr/>
            </a:lvl4pPr>
            <a:lvl5pPr lvl="4" algn="r">
              <a:spcBef>
                <a:spcPts val="0"/>
              </a:spcBef>
              <a:spcAft>
                <a:spcPts val="0"/>
              </a:spcAft>
              <a:buSzPts val="1200"/>
              <a:buNone/>
              <a:defRPr/>
            </a:lvl5pPr>
            <a:lvl6pPr lvl="5" algn="r">
              <a:spcBef>
                <a:spcPts val="0"/>
              </a:spcBef>
              <a:spcAft>
                <a:spcPts val="0"/>
              </a:spcAft>
              <a:buSzPts val="1200"/>
              <a:buNone/>
              <a:defRPr/>
            </a:lvl6pPr>
            <a:lvl7pPr lvl="6" algn="r">
              <a:spcBef>
                <a:spcPts val="0"/>
              </a:spcBef>
              <a:spcAft>
                <a:spcPts val="0"/>
              </a:spcAft>
              <a:buSzPts val="1200"/>
              <a:buNone/>
              <a:defRPr/>
            </a:lvl7pPr>
            <a:lvl8pPr lvl="7" algn="r">
              <a:spcBef>
                <a:spcPts val="0"/>
              </a:spcBef>
              <a:spcAft>
                <a:spcPts val="0"/>
              </a:spcAft>
              <a:buSzPts val="1200"/>
              <a:buNone/>
              <a:defRPr/>
            </a:lvl8pPr>
            <a:lvl9pPr lvl="8" algn="r">
              <a:spcBef>
                <a:spcPts val="0"/>
              </a:spcBef>
              <a:spcAft>
                <a:spcPts val="0"/>
              </a:spcAft>
              <a:buSzPts val="1200"/>
              <a:buNone/>
              <a:defRPr/>
            </a:lvl9pPr>
          </a:lstStyle>
          <a:p>
            <a:endParaRPr/>
          </a:p>
        </p:txBody>
      </p:sp>
      <p:sp>
        <p:nvSpPr>
          <p:cNvPr id="167" name="Google Shape;167;p26"/>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200"/>
              <a:buNone/>
              <a:defRPr/>
            </a:lvl2pPr>
            <a:lvl3pPr lvl="2" algn="r">
              <a:spcBef>
                <a:spcPts val="0"/>
              </a:spcBef>
              <a:spcAft>
                <a:spcPts val="0"/>
              </a:spcAft>
              <a:buSzPts val="1200"/>
              <a:buNone/>
              <a:defRPr/>
            </a:lvl3pPr>
            <a:lvl4pPr lvl="3" algn="r">
              <a:spcBef>
                <a:spcPts val="0"/>
              </a:spcBef>
              <a:spcAft>
                <a:spcPts val="0"/>
              </a:spcAft>
              <a:buSzPts val="1200"/>
              <a:buNone/>
              <a:defRPr/>
            </a:lvl4pPr>
            <a:lvl5pPr lvl="4" algn="r">
              <a:spcBef>
                <a:spcPts val="0"/>
              </a:spcBef>
              <a:spcAft>
                <a:spcPts val="0"/>
              </a:spcAft>
              <a:buSzPts val="1200"/>
              <a:buNone/>
              <a:defRPr/>
            </a:lvl5pPr>
            <a:lvl6pPr lvl="5" algn="r">
              <a:spcBef>
                <a:spcPts val="0"/>
              </a:spcBef>
              <a:spcAft>
                <a:spcPts val="0"/>
              </a:spcAft>
              <a:buSzPts val="1200"/>
              <a:buNone/>
              <a:defRPr/>
            </a:lvl6pPr>
            <a:lvl7pPr lvl="6" algn="r">
              <a:spcBef>
                <a:spcPts val="0"/>
              </a:spcBef>
              <a:spcAft>
                <a:spcPts val="0"/>
              </a:spcAft>
              <a:buSzPts val="1200"/>
              <a:buNone/>
              <a:defRPr/>
            </a:lvl7pPr>
            <a:lvl8pPr lvl="7" algn="r">
              <a:spcBef>
                <a:spcPts val="0"/>
              </a:spcBef>
              <a:spcAft>
                <a:spcPts val="0"/>
              </a:spcAft>
              <a:buSzPts val="1200"/>
              <a:buNone/>
              <a:defRPr/>
            </a:lvl8pPr>
            <a:lvl9pPr lvl="8" algn="r">
              <a:spcBef>
                <a:spcPts val="0"/>
              </a:spcBef>
              <a:spcAft>
                <a:spcPts val="0"/>
              </a:spcAft>
              <a:buSzPts val="1200"/>
              <a:buNone/>
              <a:defRPr/>
            </a:lvl9pPr>
          </a:lstStyle>
          <a:p>
            <a:endParaRPr/>
          </a:p>
        </p:txBody>
      </p:sp>
      <p:sp>
        <p:nvSpPr>
          <p:cNvPr id="168" name="Google Shape;168;p26"/>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oints 4_3">
  <p:cSld name="CUSTOM_3_1">
    <p:spTree>
      <p:nvGrpSpPr>
        <p:cNvPr id="1" name="Shape 169"/>
        <p:cNvGrpSpPr/>
        <p:nvPr/>
      </p:nvGrpSpPr>
      <p:grpSpPr>
        <a:xfrm>
          <a:off x="0" y="0"/>
          <a:ext cx="0" cy="0"/>
          <a:chOff x="0" y="0"/>
          <a:chExt cx="0" cy="0"/>
        </a:xfrm>
      </p:grpSpPr>
      <p:sp>
        <p:nvSpPr>
          <p:cNvPr id="170" name="Google Shape;170;p27"/>
          <p:cNvSpPr txBox="1"/>
          <p:nvPr/>
        </p:nvSpPr>
        <p:spPr>
          <a:xfrm>
            <a:off x="563145"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171" name="Google Shape;171;p27"/>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sp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72" name="Google Shape;172;p27"/>
          <p:cNvSpPr txBox="1">
            <a:spLocks noGrp="1"/>
          </p:cNvSpPr>
          <p:nvPr>
            <p:ph type="subTitle" idx="1"/>
          </p:nvPr>
        </p:nvSpPr>
        <p:spPr>
          <a:xfrm>
            <a:off x="1106375"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3" name="Google Shape;173;p27"/>
          <p:cNvSpPr txBox="1"/>
          <p:nvPr/>
        </p:nvSpPr>
        <p:spPr>
          <a:xfrm>
            <a:off x="4944270"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174" name="Google Shape;174;p27"/>
          <p:cNvSpPr txBox="1">
            <a:spLocks noGrp="1"/>
          </p:cNvSpPr>
          <p:nvPr>
            <p:ph type="subTitle" idx="2"/>
          </p:nvPr>
        </p:nvSpPr>
        <p:spPr>
          <a:xfrm>
            <a:off x="5487500"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5" name="Google Shape;175;p27"/>
          <p:cNvSpPr txBox="1"/>
          <p:nvPr/>
        </p:nvSpPr>
        <p:spPr>
          <a:xfrm>
            <a:off x="563145"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League Spartan"/>
                <a:ea typeface="League Spartan"/>
                <a:cs typeface="League Spartan"/>
                <a:sym typeface="League Spartan"/>
              </a:rPr>
              <a:t>03</a:t>
            </a:r>
            <a:endParaRPr sz="2000" b="1">
              <a:solidFill>
                <a:schemeClr val="accent4"/>
              </a:solidFill>
              <a:latin typeface="League Spartan"/>
              <a:ea typeface="League Spartan"/>
              <a:cs typeface="League Spartan"/>
              <a:sym typeface="League Spartan"/>
            </a:endParaRPr>
          </a:p>
        </p:txBody>
      </p:sp>
      <p:sp>
        <p:nvSpPr>
          <p:cNvPr id="176" name="Google Shape;176;p27"/>
          <p:cNvSpPr txBox="1">
            <a:spLocks noGrp="1"/>
          </p:cNvSpPr>
          <p:nvPr>
            <p:ph type="subTitle" idx="3"/>
          </p:nvPr>
        </p:nvSpPr>
        <p:spPr>
          <a:xfrm>
            <a:off x="1106375"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7" name="Google Shape;177;p27"/>
          <p:cNvSpPr txBox="1"/>
          <p:nvPr/>
        </p:nvSpPr>
        <p:spPr>
          <a:xfrm>
            <a:off x="4944270"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League Spartan"/>
                <a:ea typeface="League Spartan"/>
                <a:cs typeface="League Spartan"/>
                <a:sym typeface="League Spartan"/>
              </a:rPr>
              <a:t>04</a:t>
            </a:r>
            <a:endParaRPr sz="2000" b="1">
              <a:solidFill>
                <a:schemeClr val="accent4"/>
              </a:solidFill>
              <a:latin typeface="League Spartan"/>
              <a:ea typeface="League Spartan"/>
              <a:cs typeface="League Spartan"/>
              <a:sym typeface="League Spartan"/>
            </a:endParaRPr>
          </a:p>
        </p:txBody>
      </p:sp>
      <p:sp>
        <p:nvSpPr>
          <p:cNvPr id="178" name="Google Shape;178;p27"/>
          <p:cNvSpPr txBox="1">
            <a:spLocks noGrp="1"/>
          </p:cNvSpPr>
          <p:nvPr>
            <p:ph type="subTitle" idx="4"/>
          </p:nvPr>
        </p:nvSpPr>
        <p:spPr>
          <a:xfrm>
            <a:off x="5487500"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Tree>
  </p:cSld>
  <p:clrMapOvr>
    <a:masterClrMapping/>
  </p:clrMapOvr>
  <p:extLst>
    <p:ext uri="{DCECCB84-F9BA-43D5-87BE-67443E8EF086}">
      <p15:sldGuideLst xmlns:p15="http://schemas.microsoft.com/office/powerpoint/2012/main">
        <p15:guide id="1" pos="1404">
          <p15:clr>
            <a:srgbClr val="E46962"/>
          </p15:clr>
        </p15:guide>
        <p15:guide id="2" orient="horz" pos="979">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oints 5_1">
  <p:cSld name="CUSTOM_2_1">
    <p:spTree>
      <p:nvGrpSpPr>
        <p:cNvPr id="1" name="Shape 179"/>
        <p:cNvGrpSpPr/>
        <p:nvPr/>
      </p:nvGrpSpPr>
      <p:grpSpPr>
        <a:xfrm>
          <a:off x="0" y="0"/>
          <a:ext cx="0" cy="0"/>
          <a:chOff x="0" y="0"/>
          <a:chExt cx="0" cy="0"/>
        </a:xfrm>
      </p:grpSpPr>
      <p:sp>
        <p:nvSpPr>
          <p:cNvPr id="180" name="Google Shape;180;p28"/>
          <p:cNvSpPr txBox="1">
            <a:spLocks noGrp="1"/>
          </p:cNvSpPr>
          <p:nvPr>
            <p:ph type="subTitle" idx="1"/>
          </p:nvPr>
        </p:nvSpPr>
        <p:spPr>
          <a:xfrm>
            <a:off x="6354875" y="1183150"/>
            <a:ext cx="2318400" cy="9951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81" name="Google Shape;181;p28"/>
          <p:cNvSpPr txBox="1">
            <a:spLocks noGrp="1"/>
          </p:cNvSpPr>
          <p:nvPr>
            <p:ph type="subTitle" idx="2"/>
          </p:nvPr>
        </p:nvSpPr>
        <p:spPr>
          <a:xfrm>
            <a:off x="6354875" y="2399350"/>
            <a:ext cx="2318400" cy="10479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82" name="Google Shape;182;p28"/>
          <p:cNvSpPr txBox="1">
            <a:spLocks noGrp="1"/>
          </p:cNvSpPr>
          <p:nvPr>
            <p:ph type="subTitle" idx="3"/>
          </p:nvPr>
        </p:nvSpPr>
        <p:spPr>
          <a:xfrm>
            <a:off x="456925" y="1278100"/>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83" name="Google Shape;183;p28"/>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84" name="Google Shape;184;p28"/>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grpSp>
        <p:nvGrpSpPr>
          <p:cNvPr id="185" name="Google Shape;185;p28"/>
          <p:cNvGrpSpPr/>
          <p:nvPr/>
        </p:nvGrpSpPr>
        <p:grpSpPr>
          <a:xfrm>
            <a:off x="3095387" y="1241947"/>
            <a:ext cx="2953226" cy="2951755"/>
            <a:chOff x="3102288" y="1429998"/>
            <a:chExt cx="2953226" cy="2951755"/>
          </a:xfrm>
        </p:grpSpPr>
        <p:sp>
          <p:nvSpPr>
            <p:cNvPr id="186" name="Google Shape;186;p28"/>
            <p:cNvSpPr/>
            <p:nvPr/>
          </p:nvSpPr>
          <p:spPr>
            <a:xfrm>
              <a:off x="4016728" y="1429998"/>
              <a:ext cx="1634040" cy="1193736"/>
            </a:xfrm>
            <a:custGeom>
              <a:avLst/>
              <a:gdLst/>
              <a:ahLst/>
              <a:cxnLst/>
              <a:rect l="l" t="t" r="r" b="b"/>
              <a:pathLst>
                <a:path w="21600" h="21010" extrusionOk="0">
                  <a:moveTo>
                    <a:pt x="21600" y="8145"/>
                  </a:moveTo>
                  <a:cubicBezTo>
                    <a:pt x="19118" y="4624"/>
                    <a:pt x="15943" y="2102"/>
                    <a:pt x="12437" y="865"/>
                  </a:cubicBezTo>
                  <a:cubicBezTo>
                    <a:pt x="8312" y="-590"/>
                    <a:pt x="3942" y="-201"/>
                    <a:pt x="0" y="1973"/>
                  </a:cubicBezTo>
                  <a:lnTo>
                    <a:pt x="0" y="21010"/>
                  </a:lnTo>
                  <a:cubicBezTo>
                    <a:pt x="500" y="19693"/>
                    <a:pt x="1192" y="18521"/>
                    <a:pt x="2034" y="17562"/>
                  </a:cubicBezTo>
                  <a:cubicBezTo>
                    <a:pt x="2905" y="16572"/>
                    <a:pt x="3919" y="15829"/>
                    <a:pt x="5014" y="15380"/>
                  </a:cubicBezTo>
                  <a:lnTo>
                    <a:pt x="21600" y="8145"/>
                  </a:lnTo>
                  <a:close/>
                </a:path>
              </a:pathLst>
            </a:custGeom>
            <a:solidFill>
              <a:schemeClr val="accent1"/>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87" name="Google Shape;187;p28"/>
            <p:cNvSpPr/>
            <p:nvPr/>
          </p:nvSpPr>
          <p:spPr>
            <a:xfrm>
              <a:off x="3102288" y="1570339"/>
              <a:ext cx="1038072" cy="1787832"/>
            </a:xfrm>
            <a:custGeom>
              <a:avLst/>
              <a:gdLst/>
              <a:ahLst/>
              <a:cxnLst/>
              <a:rect l="l" t="t" r="r" b="b"/>
              <a:pathLst>
                <a:path w="21156" h="21600" extrusionOk="0">
                  <a:moveTo>
                    <a:pt x="17200" y="0"/>
                  </a:moveTo>
                  <a:cubicBezTo>
                    <a:pt x="12221" y="1401"/>
                    <a:pt x="7988" y="3585"/>
                    <a:pt x="4962" y="6316"/>
                  </a:cubicBezTo>
                  <a:cubicBezTo>
                    <a:pt x="1268" y="9650"/>
                    <a:pt x="-444" y="13619"/>
                    <a:pt x="98" y="17595"/>
                  </a:cubicBezTo>
                  <a:lnTo>
                    <a:pt x="21156" y="21600"/>
                  </a:lnTo>
                  <a:cubicBezTo>
                    <a:pt x="19937" y="20911"/>
                    <a:pt x="18965" y="20084"/>
                    <a:pt x="18298" y="19168"/>
                  </a:cubicBezTo>
                  <a:cubicBezTo>
                    <a:pt x="17547" y="18136"/>
                    <a:pt x="17200" y="17017"/>
                    <a:pt x="17283" y="15894"/>
                  </a:cubicBezTo>
                  <a:lnTo>
                    <a:pt x="17200" y="0"/>
                  </a:lnTo>
                  <a:close/>
                </a:path>
              </a:pathLst>
            </a:custGeom>
            <a:solidFill>
              <a:schemeClr val="accent5"/>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88" name="Google Shape;188;p28"/>
            <p:cNvSpPr/>
            <p:nvPr/>
          </p:nvSpPr>
          <p:spPr>
            <a:xfrm>
              <a:off x="3115511" y="3097809"/>
              <a:ext cx="1752732" cy="1245780"/>
            </a:xfrm>
            <a:custGeom>
              <a:avLst/>
              <a:gdLst/>
              <a:ahLst/>
              <a:cxnLst/>
              <a:rect l="l" t="t" r="r" b="b"/>
              <a:pathLst>
                <a:path w="21600" h="21600" extrusionOk="0">
                  <a:moveTo>
                    <a:pt x="21600" y="6445"/>
                  </a:moveTo>
                  <a:lnTo>
                    <a:pt x="13829" y="21600"/>
                  </a:lnTo>
                  <a:cubicBezTo>
                    <a:pt x="10009" y="20297"/>
                    <a:pt x="6587" y="17300"/>
                    <a:pt x="4071" y="13051"/>
                  </a:cubicBezTo>
                  <a:cubicBezTo>
                    <a:pt x="1866" y="9328"/>
                    <a:pt x="455" y="4804"/>
                    <a:pt x="0" y="0"/>
                  </a:cubicBezTo>
                  <a:lnTo>
                    <a:pt x="15759" y="7124"/>
                  </a:lnTo>
                  <a:cubicBezTo>
                    <a:pt x="16726" y="7545"/>
                    <a:pt x="17742" y="7698"/>
                    <a:pt x="18751" y="7576"/>
                  </a:cubicBezTo>
                  <a:cubicBezTo>
                    <a:pt x="19743" y="7456"/>
                    <a:pt x="20710" y="7073"/>
                    <a:pt x="21600" y="6445"/>
                  </a:cubicBezTo>
                  <a:close/>
                </a:path>
              </a:pathLst>
            </a:custGeom>
            <a:solidFill>
              <a:schemeClr val="accent4"/>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89" name="Google Shape;189;p28"/>
            <p:cNvSpPr/>
            <p:nvPr/>
          </p:nvSpPr>
          <p:spPr>
            <a:xfrm>
              <a:off x="4311781" y="2799840"/>
              <a:ext cx="1526364" cy="1581913"/>
            </a:xfrm>
            <a:custGeom>
              <a:avLst/>
              <a:gdLst/>
              <a:ahLst/>
              <a:cxnLst/>
              <a:rect l="l" t="t" r="r" b="b"/>
              <a:pathLst>
                <a:path w="21600" h="21243" extrusionOk="0">
                  <a:moveTo>
                    <a:pt x="12593" y="0"/>
                  </a:moveTo>
                  <a:lnTo>
                    <a:pt x="21600" y="11784"/>
                  </a:lnTo>
                  <a:cubicBezTo>
                    <a:pt x="19267" y="15419"/>
                    <a:pt x="15759" y="18239"/>
                    <a:pt x="11598" y="19826"/>
                  </a:cubicBezTo>
                  <a:cubicBezTo>
                    <a:pt x="7919" y="21229"/>
                    <a:pt x="3894" y="21600"/>
                    <a:pt x="0" y="20896"/>
                  </a:cubicBezTo>
                  <a:lnTo>
                    <a:pt x="10857" y="6567"/>
                  </a:lnTo>
                  <a:cubicBezTo>
                    <a:pt x="11599" y="5663"/>
                    <a:pt x="12137" y="4623"/>
                    <a:pt x="12439" y="3514"/>
                  </a:cubicBezTo>
                  <a:cubicBezTo>
                    <a:pt x="12751" y="2366"/>
                    <a:pt x="12804" y="1168"/>
                    <a:pt x="12593" y="0"/>
                  </a:cubicBezTo>
                  <a:close/>
                </a:path>
              </a:pathLst>
            </a:custGeom>
            <a:solidFill>
              <a:schemeClr val="accent3"/>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90" name="Google Shape;190;p28"/>
            <p:cNvSpPr/>
            <p:nvPr/>
          </p:nvSpPr>
          <p:spPr>
            <a:xfrm>
              <a:off x="4676823" y="1946286"/>
              <a:ext cx="1378690" cy="1668222"/>
            </a:xfrm>
            <a:custGeom>
              <a:avLst/>
              <a:gdLst/>
              <a:ahLst/>
              <a:cxnLst/>
              <a:rect l="l" t="t" r="r" b="b"/>
              <a:pathLst>
                <a:path w="21337" h="21600" extrusionOk="0">
                  <a:moveTo>
                    <a:pt x="0" y="4387"/>
                  </a:moveTo>
                  <a:lnTo>
                    <a:pt x="15846" y="0"/>
                  </a:lnTo>
                  <a:cubicBezTo>
                    <a:pt x="19012" y="3104"/>
                    <a:pt x="20914" y="6970"/>
                    <a:pt x="21275" y="11038"/>
                  </a:cubicBezTo>
                  <a:cubicBezTo>
                    <a:pt x="21600" y="14704"/>
                    <a:pt x="20656" y="18371"/>
                    <a:pt x="18557" y="21600"/>
                  </a:cubicBezTo>
                  <a:lnTo>
                    <a:pt x="6371" y="7619"/>
                  </a:lnTo>
                  <a:cubicBezTo>
                    <a:pt x="5672" y="6816"/>
                    <a:pt x="4801" y="6128"/>
                    <a:pt x="3803" y="5590"/>
                  </a:cubicBezTo>
                  <a:cubicBezTo>
                    <a:pt x="2651" y="4968"/>
                    <a:pt x="1355" y="4558"/>
                    <a:pt x="0" y="4387"/>
                  </a:cubicBezTo>
                  <a:close/>
                </a:path>
              </a:pathLst>
            </a:custGeom>
            <a:solidFill>
              <a:schemeClr val="accent2"/>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91" name="Google Shape;191;p28"/>
            <p:cNvSpPr txBox="1"/>
            <p:nvPr/>
          </p:nvSpPr>
          <p:spPr>
            <a:xfrm>
              <a:off x="4444343" y="1670781"/>
              <a:ext cx="3123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600" b="1">
                  <a:solidFill>
                    <a:schemeClr val="lt1"/>
                  </a:solidFill>
                  <a:latin typeface="League Spartan"/>
                  <a:ea typeface="League Spartan"/>
                  <a:cs typeface="League Spartan"/>
                  <a:sym typeface="League Spartan"/>
                </a:rPr>
                <a:t>01</a:t>
              </a:r>
              <a:endParaRPr sz="1600" b="1">
                <a:latin typeface="League Spartan"/>
                <a:ea typeface="League Spartan"/>
                <a:cs typeface="League Spartan"/>
                <a:sym typeface="League Spartan"/>
              </a:endParaRPr>
            </a:p>
          </p:txBody>
        </p:sp>
        <p:sp>
          <p:nvSpPr>
            <p:cNvPr id="192" name="Google Shape;192;p28"/>
            <p:cNvSpPr txBox="1"/>
            <p:nvPr/>
          </p:nvSpPr>
          <p:spPr>
            <a:xfrm>
              <a:off x="5443660" y="2500224"/>
              <a:ext cx="3606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600" b="1">
                  <a:solidFill>
                    <a:schemeClr val="lt1"/>
                  </a:solidFill>
                  <a:latin typeface="League Spartan"/>
                  <a:ea typeface="League Spartan"/>
                  <a:cs typeface="League Spartan"/>
                  <a:sym typeface="League Spartan"/>
                </a:rPr>
                <a:t>02</a:t>
              </a:r>
              <a:endParaRPr sz="1600" b="1">
                <a:latin typeface="League Spartan"/>
                <a:ea typeface="League Spartan"/>
                <a:cs typeface="League Spartan"/>
                <a:sym typeface="League Spartan"/>
              </a:endParaRPr>
            </a:p>
          </p:txBody>
        </p:sp>
        <p:sp>
          <p:nvSpPr>
            <p:cNvPr id="193" name="Google Shape;193;p28"/>
            <p:cNvSpPr txBox="1"/>
            <p:nvPr/>
          </p:nvSpPr>
          <p:spPr>
            <a:xfrm>
              <a:off x="4929328" y="3709325"/>
              <a:ext cx="368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600" b="1">
                  <a:solidFill>
                    <a:schemeClr val="lt1"/>
                  </a:solidFill>
                  <a:latin typeface="League Spartan"/>
                  <a:ea typeface="League Spartan"/>
                  <a:cs typeface="League Spartan"/>
                  <a:sym typeface="League Spartan"/>
                </a:rPr>
                <a:t>03</a:t>
              </a:r>
              <a:endParaRPr sz="1600" b="1">
                <a:latin typeface="League Spartan"/>
                <a:ea typeface="League Spartan"/>
                <a:cs typeface="League Spartan"/>
                <a:sym typeface="League Spartan"/>
              </a:endParaRPr>
            </a:p>
          </p:txBody>
        </p:sp>
        <p:sp>
          <p:nvSpPr>
            <p:cNvPr id="194" name="Google Shape;194;p28"/>
            <p:cNvSpPr txBox="1"/>
            <p:nvPr/>
          </p:nvSpPr>
          <p:spPr>
            <a:xfrm>
              <a:off x="3677557" y="3598802"/>
              <a:ext cx="386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600" b="1">
                  <a:solidFill>
                    <a:schemeClr val="lt1"/>
                  </a:solidFill>
                  <a:latin typeface="League Spartan"/>
                  <a:ea typeface="League Spartan"/>
                  <a:cs typeface="League Spartan"/>
                  <a:sym typeface="League Spartan"/>
                </a:rPr>
                <a:t>04</a:t>
              </a:r>
              <a:endParaRPr sz="1600" b="1">
                <a:latin typeface="League Spartan"/>
                <a:ea typeface="League Spartan"/>
                <a:cs typeface="League Spartan"/>
                <a:sym typeface="League Spartan"/>
              </a:endParaRPr>
            </a:p>
          </p:txBody>
        </p:sp>
        <p:sp>
          <p:nvSpPr>
            <p:cNvPr id="195" name="Google Shape;195;p28"/>
            <p:cNvSpPr txBox="1"/>
            <p:nvPr/>
          </p:nvSpPr>
          <p:spPr>
            <a:xfrm>
              <a:off x="3395840" y="2345006"/>
              <a:ext cx="3804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600" b="1">
                  <a:solidFill>
                    <a:schemeClr val="lt1"/>
                  </a:solidFill>
                  <a:latin typeface="League Spartan"/>
                  <a:ea typeface="League Spartan"/>
                  <a:cs typeface="League Spartan"/>
                  <a:sym typeface="League Spartan"/>
                </a:rPr>
                <a:t>05</a:t>
              </a:r>
              <a:endParaRPr sz="1600" b="1">
                <a:latin typeface="League Spartan"/>
                <a:ea typeface="League Spartan"/>
                <a:cs typeface="League Spartan"/>
                <a:sym typeface="League Spartan"/>
              </a:endParaRPr>
            </a:p>
          </p:txBody>
        </p:sp>
      </p:grpSp>
      <p:sp>
        <p:nvSpPr>
          <p:cNvPr id="196" name="Google Shape;196;p28"/>
          <p:cNvSpPr txBox="1">
            <a:spLocks noGrp="1"/>
          </p:cNvSpPr>
          <p:nvPr>
            <p:ph type="subTitle" idx="5"/>
          </p:nvPr>
        </p:nvSpPr>
        <p:spPr>
          <a:xfrm>
            <a:off x="6354875" y="3668350"/>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A_Title_Body_1">
  <p:cSld name="TITLE_1">
    <p:spTree>
      <p:nvGrpSpPr>
        <p:cNvPr id="1" name="Shape 60"/>
        <p:cNvGrpSpPr/>
        <p:nvPr/>
      </p:nvGrpSpPr>
      <p:grpSpPr>
        <a:xfrm>
          <a:off x="0" y="0"/>
          <a:ext cx="0" cy="0"/>
          <a:chOff x="0" y="0"/>
          <a:chExt cx="0" cy="0"/>
        </a:xfrm>
      </p:grpSpPr>
      <p:sp>
        <p:nvSpPr>
          <p:cNvPr id="61" name="Google Shape;6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pic>
        <p:nvPicPr>
          <p:cNvPr id="62" name="Google Shape;62;p15"/>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63" name="Google Shape;63;p15"/>
          <p:cNvSpPr>
            <a:spLocks noGrp="1"/>
          </p:cNvSpPr>
          <p:nvPr>
            <p:ph type="pic" idx="2"/>
          </p:nvPr>
        </p:nvSpPr>
        <p:spPr>
          <a:xfrm>
            <a:off x="5843075" y="632300"/>
            <a:ext cx="2615100" cy="3918900"/>
          </a:xfrm>
          <a:prstGeom prst="roundRect">
            <a:avLst>
              <a:gd name="adj" fmla="val 16667"/>
            </a:avLst>
          </a:prstGeom>
          <a:noFill/>
          <a:ln>
            <a:noFill/>
          </a:ln>
        </p:spPr>
      </p:sp>
      <p:sp>
        <p:nvSpPr>
          <p:cNvPr id="64" name="Google Shape;64;p15"/>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pic>
        <p:nvPicPr>
          <p:cNvPr id="65" name="Google Shape;65;p15"/>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66" name="Google Shape;66;p15"/>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A_Title_Body_1_no_image">
  <p:cSld name="TITLE_1_2">
    <p:spTree>
      <p:nvGrpSpPr>
        <p:cNvPr id="1" name="Shape 67"/>
        <p:cNvGrpSpPr/>
        <p:nvPr/>
      </p:nvGrpSpPr>
      <p:grpSpPr>
        <a:xfrm>
          <a:off x="0" y="0"/>
          <a:ext cx="0" cy="0"/>
          <a:chOff x="0" y="0"/>
          <a:chExt cx="0" cy="0"/>
        </a:xfrm>
      </p:grpSpPr>
      <p:sp>
        <p:nvSpPr>
          <p:cNvPr id="68" name="Google Shape;68;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pic>
        <p:nvPicPr>
          <p:cNvPr id="69" name="Google Shape;69;p16"/>
          <p:cNvPicPr preferRelativeResize="0"/>
          <p:nvPr/>
        </p:nvPicPr>
        <p:blipFill>
          <a:blip r:embed="rId2">
            <a:alphaModFix/>
          </a:blip>
          <a:stretch>
            <a:fillRect/>
          </a:stretch>
        </p:blipFill>
        <p:spPr>
          <a:xfrm>
            <a:off x="6477450" y="2488875"/>
            <a:ext cx="2666551" cy="2654624"/>
          </a:xfrm>
          <a:prstGeom prst="rect">
            <a:avLst/>
          </a:prstGeom>
          <a:noFill/>
          <a:ln>
            <a:noFill/>
          </a:ln>
        </p:spPr>
      </p:pic>
      <p:sp>
        <p:nvSpPr>
          <p:cNvPr id="70" name="Google Shape;70;p16"/>
          <p:cNvSpPr txBox="1">
            <a:spLocks noGrp="1"/>
          </p:cNvSpPr>
          <p:nvPr>
            <p:ph type="title"/>
          </p:nvPr>
        </p:nvSpPr>
        <p:spPr>
          <a:xfrm>
            <a:off x="632175" y="920625"/>
            <a:ext cx="64851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pic>
        <p:nvPicPr>
          <p:cNvPr id="71" name="Google Shape;71;p16"/>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72" name="Google Shape;72;p16"/>
          <p:cNvSpPr txBox="1">
            <a:spLocks noGrp="1"/>
          </p:cNvSpPr>
          <p:nvPr>
            <p:ph type="subTitle" idx="1"/>
          </p:nvPr>
        </p:nvSpPr>
        <p:spPr>
          <a:xfrm>
            <a:off x="642700" y="1589400"/>
            <a:ext cx="6474600" cy="30309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A_Title_Body_2">
  <p:cSld name="TITLE_1_1">
    <p:spTree>
      <p:nvGrpSpPr>
        <p:cNvPr id="1" name="Shape 73"/>
        <p:cNvGrpSpPr/>
        <p:nvPr/>
      </p:nvGrpSpPr>
      <p:grpSpPr>
        <a:xfrm>
          <a:off x="0" y="0"/>
          <a:ext cx="0" cy="0"/>
          <a:chOff x="0" y="0"/>
          <a:chExt cx="0" cy="0"/>
        </a:xfrm>
      </p:grpSpPr>
      <p:pic>
        <p:nvPicPr>
          <p:cNvPr id="74" name="Google Shape;74;p17"/>
          <p:cNvPicPr preferRelativeResize="0"/>
          <p:nvPr/>
        </p:nvPicPr>
        <p:blipFill rotWithShape="1">
          <a:blip r:embed="rId2">
            <a:alphaModFix/>
          </a:blip>
          <a:srcRect r="49205"/>
          <a:stretch/>
        </p:blipFill>
        <p:spPr>
          <a:xfrm flipH="1">
            <a:off x="0" y="-348137"/>
            <a:ext cx="1836600" cy="3599400"/>
          </a:xfrm>
          <a:prstGeom prst="rect">
            <a:avLst/>
          </a:prstGeom>
          <a:noFill/>
          <a:ln>
            <a:noFill/>
          </a:ln>
        </p:spPr>
      </p:pic>
      <p:pic>
        <p:nvPicPr>
          <p:cNvPr id="75" name="Google Shape;75;p17"/>
          <p:cNvPicPr preferRelativeResize="0"/>
          <p:nvPr/>
        </p:nvPicPr>
        <p:blipFill rotWithShape="1">
          <a:blip r:embed="rId2">
            <a:alphaModFix/>
          </a:blip>
          <a:srcRect r="49205"/>
          <a:stretch/>
        </p:blipFill>
        <p:spPr>
          <a:xfrm rot="10800000">
            <a:off x="0" y="1892237"/>
            <a:ext cx="1836600" cy="3599400"/>
          </a:xfrm>
          <a:prstGeom prst="rect">
            <a:avLst/>
          </a:prstGeom>
          <a:noFill/>
          <a:ln>
            <a:noFill/>
          </a:ln>
        </p:spPr>
      </p:pic>
      <p:sp>
        <p:nvSpPr>
          <p:cNvPr id="76" name="Google Shape;76;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77" name="Google Shape;77;p17"/>
          <p:cNvSpPr>
            <a:spLocks noGrp="1"/>
          </p:cNvSpPr>
          <p:nvPr>
            <p:ph type="pic" idx="2"/>
          </p:nvPr>
        </p:nvSpPr>
        <p:spPr>
          <a:xfrm>
            <a:off x="642700" y="632300"/>
            <a:ext cx="2615100" cy="3918900"/>
          </a:xfrm>
          <a:prstGeom prst="roundRect">
            <a:avLst>
              <a:gd name="adj" fmla="val 16667"/>
            </a:avLst>
          </a:prstGeom>
          <a:noFill/>
          <a:ln>
            <a:noFill/>
          </a:ln>
        </p:spPr>
      </p:sp>
      <p:sp>
        <p:nvSpPr>
          <p:cNvPr id="78" name="Google Shape;78;p17"/>
          <p:cNvSpPr/>
          <p:nvPr/>
        </p:nvSpPr>
        <p:spPr>
          <a:xfrm rot="-695">
            <a:off x="8410293" y="4393362"/>
            <a:ext cx="1484700" cy="1476900"/>
          </a:xfrm>
          <a:prstGeom prst="pie">
            <a:avLst>
              <a:gd name="adj1" fmla="val 10804369"/>
              <a:gd name="adj2" fmla="val 16200000"/>
            </a:avLst>
          </a:prstGeom>
          <a:gradFill>
            <a:gsLst>
              <a:gs pos="0">
                <a:srgbClr val="FFC982"/>
              </a:gs>
              <a:gs pos="100000">
                <a:srgbClr val="F58F09"/>
              </a:gs>
            </a:gsLst>
            <a:path path="circle">
              <a:fillToRect l="50000" t="50000" r="50000" b="50000"/>
            </a:path>
            <a:tileRect/>
          </a:gra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2C2C"/>
              </a:solidFill>
            </a:endParaRPr>
          </a:p>
        </p:txBody>
      </p:sp>
      <p:sp>
        <p:nvSpPr>
          <p:cNvPr id="79" name="Google Shape;79;p17"/>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80" name="Google Shape;80;p17"/>
          <p:cNvSpPr/>
          <p:nvPr/>
        </p:nvSpPr>
        <p:spPr>
          <a:xfrm>
            <a:off x="4800600" y="632300"/>
            <a:ext cx="775500" cy="131400"/>
          </a:xfrm>
          <a:prstGeom prst="roundRect">
            <a:avLst>
              <a:gd name="adj" fmla="val 50000"/>
            </a:avLst>
          </a:prstGeom>
          <a:solidFill>
            <a:srgbClr val="F47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7"/>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3024">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oints 2_1">
  <p:cSld name="TITLE_1_1_2">
    <p:spTree>
      <p:nvGrpSpPr>
        <p:cNvPr id="1" name="Shape 82"/>
        <p:cNvGrpSpPr/>
        <p:nvPr/>
      </p:nvGrpSpPr>
      <p:grpSpPr>
        <a:xfrm>
          <a:off x="0" y="0"/>
          <a:ext cx="0" cy="0"/>
          <a:chOff x="0" y="0"/>
          <a:chExt cx="0" cy="0"/>
        </a:xfrm>
      </p:grpSpPr>
      <p:sp>
        <p:nvSpPr>
          <p:cNvPr id="83" name="Google Shape;83;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4" name="Google Shape;84;p18"/>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85" name="Google Shape;85;p18"/>
          <p:cNvSpPr txBox="1"/>
          <p:nvPr/>
        </p:nvSpPr>
        <p:spPr>
          <a:xfrm>
            <a:off x="41351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86" name="Google Shape;86;p18"/>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87" name="Google Shape;87;p18"/>
          <p:cNvSpPr txBox="1"/>
          <p:nvPr/>
        </p:nvSpPr>
        <p:spPr>
          <a:xfrm>
            <a:off x="41351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88" name="Google Shape;88;p18"/>
          <p:cNvSpPr txBox="1">
            <a:spLocks noGrp="1"/>
          </p:cNvSpPr>
          <p:nvPr>
            <p:ph type="subTitle" idx="2"/>
          </p:nvPr>
        </p:nvSpPr>
        <p:spPr>
          <a:xfrm>
            <a:off x="46784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89" name="Google Shape;89;p18"/>
          <p:cNvSpPr>
            <a:spLocks noGrp="1"/>
          </p:cNvSpPr>
          <p:nvPr>
            <p:ph type="pic" idx="3"/>
          </p:nvPr>
        </p:nvSpPr>
        <p:spPr>
          <a:xfrm>
            <a:off x="642700" y="632300"/>
            <a:ext cx="2615100" cy="3918900"/>
          </a:xfrm>
          <a:prstGeom prst="roundRect">
            <a:avLst>
              <a:gd name="adj" fmla="val 16667"/>
            </a:avLst>
          </a:prstGeom>
          <a:noFill/>
          <a:ln>
            <a:noFill/>
          </a:ln>
        </p:spPr>
      </p:sp>
      <p:pic>
        <p:nvPicPr>
          <p:cNvPr id="90" name="Google Shape;90;p18"/>
          <p:cNvPicPr preferRelativeResize="0"/>
          <p:nvPr/>
        </p:nvPicPr>
        <p:blipFill rotWithShape="1">
          <a:blip r:embed="rId2">
            <a:alphaModFix/>
          </a:blip>
          <a:srcRect r="49205"/>
          <a:stretch/>
        </p:blipFill>
        <p:spPr>
          <a:xfrm flipH="1">
            <a:off x="0" y="-348137"/>
            <a:ext cx="1836600" cy="3599400"/>
          </a:xfrm>
          <a:prstGeom prst="rect">
            <a:avLst/>
          </a:prstGeom>
          <a:noFill/>
          <a:ln>
            <a:noFill/>
          </a:ln>
        </p:spPr>
      </p:pic>
      <p:pic>
        <p:nvPicPr>
          <p:cNvPr id="91" name="Google Shape;91;p18"/>
          <p:cNvPicPr preferRelativeResize="0"/>
          <p:nvPr/>
        </p:nvPicPr>
        <p:blipFill rotWithShape="1">
          <a:blip r:embed="rId2">
            <a:alphaModFix/>
          </a:blip>
          <a:srcRect r="49205"/>
          <a:stretch/>
        </p:blipFill>
        <p:spPr>
          <a:xfrm rot="10800000">
            <a:off x="0" y="1892237"/>
            <a:ext cx="1836600" cy="3599400"/>
          </a:xfrm>
          <a:prstGeom prst="rect">
            <a:avLst/>
          </a:prstGeom>
          <a:noFill/>
          <a:ln>
            <a:noFill/>
          </a:ln>
        </p:spPr>
      </p:pic>
      <p:sp>
        <p:nvSpPr>
          <p:cNvPr id="92" name="Google Shape;92;p18"/>
          <p:cNvSpPr/>
          <p:nvPr/>
        </p:nvSpPr>
        <p:spPr>
          <a:xfrm rot="-695">
            <a:off x="8410293" y="4393362"/>
            <a:ext cx="1484700" cy="1476900"/>
          </a:xfrm>
          <a:prstGeom prst="pie">
            <a:avLst>
              <a:gd name="adj1" fmla="val 10804369"/>
              <a:gd name="adj2" fmla="val 16200000"/>
            </a:avLst>
          </a:prstGeom>
          <a:gradFill>
            <a:gsLst>
              <a:gs pos="0">
                <a:srgbClr val="FFC982"/>
              </a:gs>
              <a:gs pos="100000">
                <a:srgbClr val="F58F09"/>
              </a:gs>
            </a:gsLst>
            <a:path path="circle">
              <a:fillToRect l="50000" t="50000" r="50000" b="50000"/>
            </a:path>
            <a:tileRect/>
          </a:gra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2C2C"/>
              </a:solidFill>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oints 3_2">
  <p:cSld name="TITLE_1_1_2_1_1">
    <p:spTree>
      <p:nvGrpSpPr>
        <p:cNvPr id="1" name="Shape 93"/>
        <p:cNvGrpSpPr/>
        <p:nvPr/>
      </p:nvGrpSpPr>
      <p:grpSpPr>
        <a:xfrm>
          <a:off x="0" y="0"/>
          <a:ext cx="0" cy="0"/>
          <a:chOff x="0" y="0"/>
          <a:chExt cx="0" cy="0"/>
        </a:xfrm>
      </p:grpSpPr>
      <p:sp>
        <p:nvSpPr>
          <p:cNvPr id="94" name="Google Shape;9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5" name="Google Shape;95;p19"/>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96" name="Google Shape;96;p19"/>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Poppins"/>
                <a:ea typeface="Poppins"/>
                <a:cs typeface="Poppins"/>
                <a:sym typeface="Poppins"/>
              </a:rPr>
              <a:t>01</a:t>
            </a:r>
            <a:endParaRPr sz="2000">
              <a:solidFill>
                <a:schemeClr val="accent4"/>
              </a:solidFill>
            </a:endParaRPr>
          </a:p>
        </p:txBody>
      </p:sp>
      <p:sp>
        <p:nvSpPr>
          <p:cNvPr id="97" name="Google Shape;97;p19"/>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98" name="Google Shape;98;p19"/>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Poppins"/>
                <a:ea typeface="Poppins"/>
                <a:cs typeface="Poppins"/>
                <a:sym typeface="Poppins"/>
              </a:rPr>
              <a:t>02</a:t>
            </a:r>
            <a:endParaRPr sz="2000">
              <a:solidFill>
                <a:schemeClr val="accent4"/>
              </a:solidFill>
            </a:endParaRPr>
          </a:p>
        </p:txBody>
      </p:sp>
      <p:sp>
        <p:nvSpPr>
          <p:cNvPr id="99" name="Google Shape;99;p19"/>
          <p:cNvSpPr txBox="1">
            <a:spLocks noGrp="1"/>
          </p:cNvSpPr>
          <p:nvPr>
            <p:ph type="subTitle" idx="2"/>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00" name="Google Shape;100;p19"/>
          <p:cNvSpPr txBox="1"/>
          <p:nvPr/>
        </p:nvSpPr>
        <p:spPr>
          <a:xfrm>
            <a:off x="642695" y="38073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Poppins"/>
                <a:ea typeface="Poppins"/>
                <a:cs typeface="Poppins"/>
                <a:sym typeface="Poppins"/>
              </a:rPr>
              <a:t>03</a:t>
            </a:r>
            <a:endParaRPr sz="2000">
              <a:solidFill>
                <a:schemeClr val="accent4"/>
              </a:solidFill>
            </a:endParaRPr>
          </a:p>
        </p:txBody>
      </p:sp>
      <p:sp>
        <p:nvSpPr>
          <p:cNvPr id="101" name="Google Shape;101;p19"/>
          <p:cNvSpPr txBox="1">
            <a:spLocks noGrp="1"/>
          </p:cNvSpPr>
          <p:nvPr>
            <p:ph type="subTitle" idx="3"/>
          </p:nvPr>
        </p:nvSpPr>
        <p:spPr>
          <a:xfrm>
            <a:off x="1185925" y="37655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pic>
        <p:nvPicPr>
          <p:cNvPr id="102" name="Google Shape;102;p19"/>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103" name="Google Shape;103;p19"/>
          <p:cNvSpPr>
            <a:spLocks noGrp="1"/>
          </p:cNvSpPr>
          <p:nvPr>
            <p:ph type="pic" idx="4"/>
          </p:nvPr>
        </p:nvSpPr>
        <p:spPr>
          <a:xfrm>
            <a:off x="5843075" y="632300"/>
            <a:ext cx="2615100" cy="3918900"/>
          </a:xfrm>
          <a:prstGeom prst="roundRect">
            <a:avLst>
              <a:gd name="adj" fmla="val 16667"/>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oints 2_2">
  <p:cSld name="TITLE_1_1_2_1">
    <p:spTree>
      <p:nvGrpSpPr>
        <p:cNvPr id="1" name="Shape 104"/>
        <p:cNvGrpSpPr/>
        <p:nvPr/>
      </p:nvGrpSpPr>
      <p:grpSpPr>
        <a:xfrm>
          <a:off x="0" y="0"/>
          <a:ext cx="0" cy="0"/>
          <a:chOff x="0" y="0"/>
          <a:chExt cx="0" cy="0"/>
        </a:xfrm>
      </p:grpSpPr>
      <p:sp>
        <p:nvSpPr>
          <p:cNvPr id="105" name="Google Shape;105;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6" name="Google Shape;106;p20"/>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07" name="Google Shape;107;p20"/>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108" name="Google Shape;108;p20"/>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09" name="Google Shape;109;p20"/>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110" name="Google Shape;110;p20"/>
          <p:cNvSpPr txBox="1">
            <a:spLocks noGrp="1"/>
          </p:cNvSpPr>
          <p:nvPr>
            <p:ph type="subTitle" idx="2"/>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pic>
        <p:nvPicPr>
          <p:cNvPr id="111" name="Google Shape;111;p20"/>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112" name="Google Shape;112;p20"/>
          <p:cNvSpPr>
            <a:spLocks noGrp="1"/>
          </p:cNvSpPr>
          <p:nvPr>
            <p:ph type="pic" idx="3"/>
          </p:nvPr>
        </p:nvSpPr>
        <p:spPr>
          <a:xfrm>
            <a:off x="5843075" y="632300"/>
            <a:ext cx="2615100" cy="3918900"/>
          </a:xfrm>
          <a:prstGeom prst="roundRect">
            <a:avLst>
              <a:gd name="adj" fmla="val 16667"/>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A_Title_Body_3">
  <p:cSld name="TITLE_1_1_1">
    <p:spTree>
      <p:nvGrpSpPr>
        <p:cNvPr id="1" name="Shape 113"/>
        <p:cNvGrpSpPr/>
        <p:nvPr/>
      </p:nvGrpSpPr>
      <p:grpSpPr>
        <a:xfrm>
          <a:off x="0" y="0"/>
          <a:ext cx="0" cy="0"/>
          <a:chOff x="0" y="0"/>
          <a:chExt cx="0" cy="0"/>
        </a:xfrm>
      </p:grpSpPr>
      <p:sp>
        <p:nvSpPr>
          <p:cNvPr id="114" name="Google Shape;114;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21"/>
          <p:cNvSpPr txBox="1">
            <a:spLocks noGrp="1"/>
          </p:cNvSpPr>
          <p:nvPr>
            <p:ph type="subTitle" idx="1"/>
          </p:nvPr>
        </p:nvSpPr>
        <p:spPr>
          <a:xfrm>
            <a:off x="383075" y="1908900"/>
            <a:ext cx="2469000" cy="4074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16" name="Google Shape;116;p21"/>
          <p:cNvSpPr txBox="1">
            <a:spLocks noGrp="1"/>
          </p:cNvSpPr>
          <p:nvPr>
            <p:ph type="subTitle" idx="2"/>
          </p:nvPr>
        </p:nvSpPr>
        <p:spPr>
          <a:xfrm>
            <a:off x="3284763" y="19089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pic>
        <p:nvPicPr>
          <p:cNvPr id="117" name="Google Shape;117;p21"/>
          <p:cNvPicPr preferRelativeResize="0"/>
          <p:nvPr/>
        </p:nvPicPr>
        <p:blipFill rotWithShape="1">
          <a:blip r:embed="rId2">
            <a:alphaModFix/>
          </a:blip>
          <a:srcRect r="49205" b="13464"/>
          <a:stretch/>
        </p:blipFill>
        <p:spPr>
          <a:xfrm flipH="1">
            <a:off x="8025" y="3162568"/>
            <a:ext cx="1168200" cy="1980900"/>
          </a:xfrm>
          <a:prstGeom prst="rect">
            <a:avLst/>
          </a:prstGeom>
          <a:noFill/>
          <a:ln>
            <a:noFill/>
          </a:ln>
        </p:spPr>
      </p:pic>
      <p:sp>
        <p:nvSpPr>
          <p:cNvPr id="118" name="Google Shape;118;p21"/>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19" name="Google Shape;119;p21"/>
          <p:cNvSpPr txBox="1">
            <a:spLocks noGrp="1"/>
          </p:cNvSpPr>
          <p:nvPr>
            <p:ph type="subTitle" idx="3"/>
          </p:nvPr>
        </p:nvSpPr>
        <p:spPr>
          <a:xfrm>
            <a:off x="6186450" y="19089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pic>
        <p:nvPicPr>
          <p:cNvPr id="120" name="Google Shape;120;p21"/>
          <p:cNvPicPr preferRelativeResize="0"/>
          <p:nvPr/>
        </p:nvPicPr>
        <p:blipFill>
          <a:blip r:embed="rId3">
            <a:alphaModFix/>
          </a:blip>
          <a:stretch>
            <a:fillRect/>
          </a:stretch>
        </p:blipFill>
        <p:spPr>
          <a:xfrm rot="5400000">
            <a:off x="467571" y="475900"/>
            <a:ext cx="374904" cy="374904"/>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orient="horz" pos="628">
          <p15:clr>
            <a:srgbClr val="E46962"/>
          </p15:clr>
        </p15:guide>
        <p15:guide id="4" pos="5328">
          <p15:clr>
            <a:srgbClr val="E46962"/>
          </p15:clr>
        </p15:guide>
        <p15:guide id="5" pos="288">
          <p15:clr>
            <a:srgbClr val="E46962"/>
          </p15:clr>
        </p15:guide>
        <p15:guide id="6" pos="1758">
          <p15:clr>
            <a:srgbClr val="E46962"/>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A_Outro_1">
  <p:cSld name="TITLE_1_1_1_1">
    <p:spTree>
      <p:nvGrpSpPr>
        <p:cNvPr id="1" name="Shape 121"/>
        <p:cNvGrpSpPr/>
        <p:nvPr/>
      </p:nvGrpSpPr>
      <p:grpSpPr>
        <a:xfrm>
          <a:off x="0" y="0"/>
          <a:ext cx="0" cy="0"/>
          <a:chOff x="0" y="0"/>
          <a:chExt cx="0" cy="0"/>
        </a:xfrm>
      </p:grpSpPr>
      <p:sp>
        <p:nvSpPr>
          <p:cNvPr id="122" name="Google Shape;12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3" name="Google Shape;123;p22"/>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spAutoFit/>
          </a:bodyPr>
          <a:lstStyle>
            <a:lvl1pPr lvl="0" algn="ctr">
              <a:spcBef>
                <a:spcPts val="0"/>
              </a:spcBef>
              <a:spcAft>
                <a:spcPts val="0"/>
              </a:spcAft>
              <a:buSzPts val="2800"/>
              <a:buNone/>
              <a:defRPr/>
            </a:lvl1pPr>
            <a:lvl2pPr lvl="1" algn="ctr">
              <a:spcBef>
                <a:spcPts val="0"/>
              </a:spcBef>
              <a:spcAft>
                <a:spcPts val="0"/>
              </a:spcAft>
              <a:buSzPts val="2800"/>
              <a:buNone/>
              <a:defRPr>
                <a:latin typeface="Poppins"/>
                <a:ea typeface="Poppins"/>
                <a:cs typeface="Poppins"/>
                <a:sym typeface="Poppins"/>
              </a:defRPr>
            </a:lvl2pPr>
            <a:lvl3pPr lvl="2" algn="ctr">
              <a:spcBef>
                <a:spcPts val="0"/>
              </a:spcBef>
              <a:spcAft>
                <a:spcPts val="0"/>
              </a:spcAft>
              <a:buSzPts val="2800"/>
              <a:buNone/>
              <a:defRPr>
                <a:latin typeface="Poppins"/>
                <a:ea typeface="Poppins"/>
                <a:cs typeface="Poppins"/>
                <a:sym typeface="Poppins"/>
              </a:defRPr>
            </a:lvl3pPr>
            <a:lvl4pPr lvl="3" algn="ctr">
              <a:spcBef>
                <a:spcPts val="0"/>
              </a:spcBef>
              <a:spcAft>
                <a:spcPts val="0"/>
              </a:spcAft>
              <a:buSzPts val="2800"/>
              <a:buNone/>
              <a:defRPr>
                <a:latin typeface="Poppins"/>
                <a:ea typeface="Poppins"/>
                <a:cs typeface="Poppins"/>
                <a:sym typeface="Poppins"/>
              </a:defRPr>
            </a:lvl4pPr>
            <a:lvl5pPr lvl="4" algn="ctr">
              <a:spcBef>
                <a:spcPts val="0"/>
              </a:spcBef>
              <a:spcAft>
                <a:spcPts val="0"/>
              </a:spcAft>
              <a:buSzPts val="2800"/>
              <a:buNone/>
              <a:defRPr>
                <a:latin typeface="Poppins"/>
                <a:ea typeface="Poppins"/>
                <a:cs typeface="Poppins"/>
                <a:sym typeface="Poppins"/>
              </a:defRPr>
            </a:lvl5pPr>
            <a:lvl6pPr lvl="5" algn="ctr">
              <a:spcBef>
                <a:spcPts val="0"/>
              </a:spcBef>
              <a:spcAft>
                <a:spcPts val="0"/>
              </a:spcAft>
              <a:buSzPts val="2800"/>
              <a:buNone/>
              <a:defRPr>
                <a:latin typeface="Poppins"/>
                <a:ea typeface="Poppins"/>
                <a:cs typeface="Poppins"/>
                <a:sym typeface="Poppins"/>
              </a:defRPr>
            </a:lvl6pPr>
            <a:lvl7pPr lvl="6" algn="ctr">
              <a:spcBef>
                <a:spcPts val="0"/>
              </a:spcBef>
              <a:spcAft>
                <a:spcPts val="0"/>
              </a:spcAft>
              <a:buSzPts val="2800"/>
              <a:buNone/>
              <a:defRPr>
                <a:latin typeface="Poppins"/>
                <a:ea typeface="Poppins"/>
                <a:cs typeface="Poppins"/>
                <a:sym typeface="Poppins"/>
              </a:defRPr>
            </a:lvl7pPr>
            <a:lvl8pPr lvl="7" algn="ctr">
              <a:spcBef>
                <a:spcPts val="0"/>
              </a:spcBef>
              <a:spcAft>
                <a:spcPts val="0"/>
              </a:spcAft>
              <a:buSzPts val="2800"/>
              <a:buNone/>
              <a:defRPr>
                <a:latin typeface="Poppins"/>
                <a:ea typeface="Poppins"/>
                <a:cs typeface="Poppins"/>
                <a:sym typeface="Poppins"/>
              </a:defRPr>
            </a:lvl8pPr>
            <a:lvl9pPr lvl="8" algn="ctr">
              <a:spcBef>
                <a:spcPts val="0"/>
              </a:spcBef>
              <a:spcAft>
                <a:spcPts val="0"/>
              </a:spcAft>
              <a:buSzPts val="2800"/>
              <a:buNone/>
              <a:defRPr>
                <a:latin typeface="Poppins"/>
                <a:ea typeface="Poppins"/>
                <a:cs typeface="Poppins"/>
                <a:sym typeface="Poppins"/>
              </a:defRPr>
            </a:lvl9pPr>
          </a:lstStyle>
          <a:p>
            <a:endParaRPr/>
          </a:p>
        </p:txBody>
      </p:sp>
      <p:pic>
        <p:nvPicPr>
          <p:cNvPr id="124" name="Google Shape;124;p22"/>
          <p:cNvPicPr preferRelativeResize="0"/>
          <p:nvPr/>
        </p:nvPicPr>
        <p:blipFill>
          <a:blip r:embed="rId2">
            <a:alphaModFix/>
          </a:blip>
          <a:stretch>
            <a:fillRect/>
          </a:stretch>
        </p:blipFill>
        <p:spPr>
          <a:xfrm>
            <a:off x="4054825" y="1117275"/>
            <a:ext cx="590075" cy="59007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League Spartan Medium"/>
              <a:buNone/>
              <a:defRPr sz="2800">
                <a:solidFill>
                  <a:schemeClr val="dk1"/>
                </a:solidFill>
                <a:latin typeface="League Spartan Medium"/>
                <a:ea typeface="League Spartan Medium"/>
                <a:cs typeface="League Spartan Medium"/>
                <a:sym typeface="League Spartan Medium"/>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spAutoFit/>
          </a:bodyPr>
          <a:lstStyle>
            <a:lvl1pPr marL="457200" lvl="0" indent="-311150">
              <a:lnSpc>
                <a:spcPct val="115000"/>
              </a:lnSpc>
              <a:spcBef>
                <a:spcPts val="0"/>
              </a:spcBef>
              <a:spcAft>
                <a:spcPts val="0"/>
              </a:spcAft>
              <a:buClr>
                <a:schemeClr val="dk2"/>
              </a:buClr>
              <a:buSzPts val="1300"/>
              <a:buFont typeface="Inter"/>
              <a:buChar char="●"/>
              <a:defRPr sz="1300">
                <a:solidFill>
                  <a:schemeClr val="dk2"/>
                </a:solidFill>
                <a:latin typeface="Inter"/>
                <a:ea typeface="Inter"/>
                <a:cs typeface="Inter"/>
                <a:sym typeface="Inter"/>
              </a:defRPr>
            </a:lvl1pPr>
            <a:lvl2pPr marL="914400" lvl="1"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marL="1371600" lvl="2"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marL="1828800" lvl="3"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marL="2286000" lvl="4"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marL="2743200" lvl="5"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marL="3200400" lvl="6"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marL="3657600" lvl="7"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marL="4114800" lvl="8"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9"/>
          <p:cNvSpPr txBox="1">
            <a:spLocks noGrp="1"/>
          </p:cNvSpPr>
          <p:nvPr>
            <p:ph type="title"/>
          </p:nvPr>
        </p:nvSpPr>
        <p:spPr>
          <a:xfrm>
            <a:off x="632175" y="920625"/>
            <a:ext cx="6036900" cy="1908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dirty="0"/>
              <a:t>Enhancing Production Performance through the Reduction of Machine Downtime at Kraft Heinz Seven Hills, NSW</a:t>
            </a:r>
            <a:endParaRPr dirty="0"/>
          </a:p>
        </p:txBody>
      </p:sp>
      <p:sp>
        <p:nvSpPr>
          <p:cNvPr id="2" name="TextBox 1">
            <a:extLst>
              <a:ext uri="{FF2B5EF4-FFF2-40B4-BE49-F238E27FC236}">
                <a16:creationId xmlns:a16="http://schemas.microsoft.com/office/drawing/2014/main" id="{7EE6913F-34B3-062E-E3DD-6C21EDCD310F}"/>
              </a:ext>
            </a:extLst>
          </p:cNvPr>
          <p:cNvSpPr txBox="1"/>
          <p:nvPr/>
        </p:nvSpPr>
        <p:spPr>
          <a:xfrm>
            <a:off x="632175" y="3488267"/>
            <a:ext cx="4222047" cy="1169551"/>
          </a:xfrm>
          <a:prstGeom prst="rect">
            <a:avLst/>
          </a:prstGeom>
          <a:noFill/>
        </p:spPr>
        <p:txBody>
          <a:bodyPr wrap="square" rtlCol="0">
            <a:spAutoFit/>
          </a:bodyPr>
          <a:lstStyle/>
          <a:p>
            <a:r>
              <a:rPr lang="en-AU" dirty="0">
                <a:solidFill>
                  <a:schemeClr val="tx1"/>
                </a:solidFill>
                <a:latin typeface="Amasis MT Pro Medium" panose="020F0502020204030204" pitchFamily="18" charset="0"/>
                <a:ea typeface="Inter" panose="020B0604020202020204" charset="0"/>
                <a:cs typeface="Aldhabi" panose="020F0502020204030204" pitchFamily="2" charset="-78"/>
              </a:rPr>
              <a:t>BUSM7012 Business Project</a:t>
            </a:r>
            <a:br>
              <a:rPr lang="en-AU" dirty="0">
                <a:solidFill>
                  <a:schemeClr val="tx1"/>
                </a:solidFill>
                <a:latin typeface="Amasis MT Pro Medium" panose="020F0502020204030204" pitchFamily="18" charset="0"/>
                <a:ea typeface="Inter" panose="020B0604020202020204" charset="0"/>
                <a:cs typeface="Aldhabi" panose="020F0502020204030204" pitchFamily="2" charset="-78"/>
              </a:rPr>
            </a:br>
            <a:r>
              <a:rPr lang="en-AU" dirty="0">
                <a:solidFill>
                  <a:schemeClr val="tx1"/>
                </a:solidFill>
                <a:latin typeface="Amasis MT Pro Medium" panose="020F0502020204030204" pitchFamily="18" charset="0"/>
                <a:ea typeface="Inter" panose="020B0604020202020204" charset="0"/>
                <a:cs typeface="Aldhabi" panose="020F0502020204030204" pitchFamily="2" charset="-78"/>
              </a:rPr>
              <a:t>Q3 2023</a:t>
            </a:r>
            <a:br>
              <a:rPr lang="en-AU" dirty="0">
                <a:solidFill>
                  <a:schemeClr val="tx1"/>
                </a:solidFill>
                <a:latin typeface="Amasis MT Pro Medium" panose="020F0502020204030204" pitchFamily="18" charset="0"/>
                <a:ea typeface="Inter" panose="020B0604020202020204" charset="0"/>
                <a:cs typeface="Aldhabi" panose="020F0502020204030204" pitchFamily="2" charset="-78"/>
              </a:rPr>
            </a:br>
            <a:r>
              <a:rPr lang="en-AU" dirty="0">
                <a:solidFill>
                  <a:schemeClr val="tx1"/>
                </a:solidFill>
                <a:latin typeface="Amasis MT Pro Medium" panose="020F0502020204030204" pitchFamily="18" charset="0"/>
                <a:ea typeface="Inter" panose="020B0604020202020204" charset="0"/>
                <a:cs typeface="Aldhabi" panose="020F0502020204030204" pitchFamily="2" charset="-78"/>
              </a:rPr>
              <a:t>Prof. Krishnamurthy Ramanathan</a:t>
            </a:r>
            <a:br>
              <a:rPr lang="en-AU" dirty="0">
                <a:solidFill>
                  <a:schemeClr val="tx1"/>
                </a:solidFill>
                <a:latin typeface="Amasis MT Pro Medium" panose="020F0502020204030204" pitchFamily="18" charset="0"/>
                <a:ea typeface="Inter" panose="020B0604020202020204" charset="0"/>
                <a:cs typeface="Aldhabi" panose="020F0502020204030204" pitchFamily="2" charset="-78"/>
              </a:rPr>
            </a:br>
            <a:br>
              <a:rPr lang="en-AU" dirty="0">
                <a:solidFill>
                  <a:schemeClr val="tx1"/>
                </a:solidFill>
                <a:latin typeface="Amasis MT Pro Medium" panose="020F0502020204030204" pitchFamily="18" charset="0"/>
                <a:ea typeface="Inter" panose="020B0604020202020204" charset="0"/>
                <a:cs typeface="Aldhabi" panose="020F0502020204030204" pitchFamily="2" charset="-78"/>
              </a:rPr>
            </a:br>
            <a:r>
              <a:rPr lang="en-AU" dirty="0">
                <a:solidFill>
                  <a:schemeClr val="tx1"/>
                </a:solidFill>
                <a:latin typeface="Amasis MT Pro Medium" panose="020F0502020204030204" pitchFamily="18" charset="0"/>
                <a:ea typeface="Inter" panose="020B0604020202020204" charset="0"/>
                <a:cs typeface="Aldhabi" panose="020F0502020204030204" pitchFamily="2" charset="-78"/>
              </a:rPr>
              <a:t>Presented by Sanket Shinde 20097530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8"/>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a:t>5.2 Hunter Line(1st March to 1st April 2023)</a:t>
            </a:r>
            <a:endParaRPr/>
          </a:p>
        </p:txBody>
      </p:sp>
      <p:sp>
        <p:nvSpPr>
          <p:cNvPr id="259" name="Google Shape;259;p38"/>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None/>
            </a:pPr>
            <a:r>
              <a:rPr lang="en-GB"/>
              <a:t>Sauce Bottles ranging from 2 litres to 4 litres</a:t>
            </a:r>
            <a:endParaRPr/>
          </a:p>
        </p:txBody>
      </p:sp>
      <p:pic>
        <p:nvPicPr>
          <p:cNvPr id="260" name="Google Shape;260;p38"/>
          <p:cNvPicPr preferRelativeResize="0"/>
          <p:nvPr/>
        </p:nvPicPr>
        <p:blipFill>
          <a:blip r:embed="rId3">
            <a:alphaModFix/>
          </a:blip>
          <a:stretch>
            <a:fillRect/>
          </a:stretch>
        </p:blipFill>
        <p:spPr>
          <a:xfrm>
            <a:off x="152400" y="1342250"/>
            <a:ext cx="6147550" cy="3648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9"/>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a:t>5.3 Main Line(1st April to 1st May 2023)</a:t>
            </a:r>
            <a:endParaRPr/>
          </a:p>
        </p:txBody>
      </p:sp>
      <p:sp>
        <p:nvSpPr>
          <p:cNvPr id="266" name="Google Shape;266;p39"/>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None/>
            </a:pPr>
            <a:r>
              <a:rPr lang="en-GB"/>
              <a:t>Sauce Bottles of range 500ml-600ml (plastic/glass)</a:t>
            </a:r>
            <a:endParaRPr/>
          </a:p>
        </p:txBody>
      </p:sp>
      <p:pic>
        <p:nvPicPr>
          <p:cNvPr id="267" name="Google Shape;267;p39"/>
          <p:cNvPicPr preferRelativeResize="0"/>
          <p:nvPr/>
        </p:nvPicPr>
        <p:blipFill>
          <a:blip r:embed="rId3">
            <a:alphaModFix/>
          </a:blip>
          <a:stretch>
            <a:fillRect/>
          </a:stretch>
        </p:blipFill>
        <p:spPr>
          <a:xfrm>
            <a:off x="152400" y="1342250"/>
            <a:ext cx="6852449" cy="37461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0"/>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a:t>5.4 Table Sauce Line(1st April to 1st May 2023)</a:t>
            </a:r>
            <a:endParaRPr/>
          </a:p>
        </p:txBody>
      </p:sp>
      <p:sp>
        <p:nvSpPr>
          <p:cNvPr id="273" name="Google Shape;273;p40"/>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None/>
            </a:pPr>
            <a:r>
              <a:rPr lang="en-GB"/>
              <a:t>Sauce Bottles of range 200ml-400ml (glass)</a:t>
            </a:r>
            <a:endParaRPr/>
          </a:p>
        </p:txBody>
      </p:sp>
      <p:pic>
        <p:nvPicPr>
          <p:cNvPr id="274" name="Google Shape;274;p40"/>
          <p:cNvPicPr preferRelativeResize="0"/>
          <p:nvPr/>
        </p:nvPicPr>
        <p:blipFill>
          <a:blip r:embed="rId3">
            <a:alphaModFix/>
          </a:blip>
          <a:stretch>
            <a:fillRect/>
          </a:stretch>
        </p:blipFill>
        <p:spPr>
          <a:xfrm>
            <a:off x="152400" y="1342250"/>
            <a:ext cx="6841451" cy="36488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1"/>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a:t>5.5 Liquid Gravy Line(1st April to 1st May 2023)</a:t>
            </a:r>
            <a:endParaRPr/>
          </a:p>
        </p:txBody>
      </p:sp>
      <p:sp>
        <p:nvSpPr>
          <p:cNvPr id="280" name="Google Shape;280;p41"/>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None/>
            </a:pPr>
            <a:r>
              <a:rPr lang="en-GB"/>
              <a:t>Pouches of 200gms</a:t>
            </a:r>
            <a:endParaRPr/>
          </a:p>
        </p:txBody>
      </p:sp>
      <p:pic>
        <p:nvPicPr>
          <p:cNvPr id="281" name="Google Shape;281;p41"/>
          <p:cNvPicPr preferRelativeResize="0"/>
          <p:nvPr/>
        </p:nvPicPr>
        <p:blipFill>
          <a:blip r:embed="rId3">
            <a:alphaModFix/>
          </a:blip>
          <a:stretch>
            <a:fillRect/>
          </a:stretch>
        </p:blipFill>
        <p:spPr>
          <a:xfrm>
            <a:off x="152400" y="1342250"/>
            <a:ext cx="7182875" cy="36488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2"/>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a:t>5.6 Sachet Line(1st March to 1st April 2023)</a:t>
            </a:r>
            <a:endParaRPr/>
          </a:p>
        </p:txBody>
      </p:sp>
      <p:sp>
        <p:nvSpPr>
          <p:cNvPr id="287" name="Google Shape;287;p42"/>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None/>
            </a:pPr>
            <a:r>
              <a:rPr lang="en-GB"/>
              <a:t>4 x Pouches of 50gms in one box</a:t>
            </a:r>
            <a:endParaRPr/>
          </a:p>
        </p:txBody>
      </p:sp>
      <p:pic>
        <p:nvPicPr>
          <p:cNvPr id="288" name="Google Shape;288;p42"/>
          <p:cNvPicPr preferRelativeResize="0"/>
          <p:nvPr/>
        </p:nvPicPr>
        <p:blipFill>
          <a:blip r:embed="rId3">
            <a:alphaModFix/>
          </a:blip>
          <a:stretch>
            <a:fillRect/>
          </a:stretch>
        </p:blipFill>
        <p:spPr>
          <a:xfrm>
            <a:off x="152400" y="1342250"/>
            <a:ext cx="7116775" cy="36488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3"/>
          <p:cNvSpPr txBox="1">
            <a:spLocks noGrp="1"/>
          </p:cNvSpPr>
          <p:nvPr>
            <p:ph type="title"/>
          </p:nvPr>
        </p:nvSpPr>
        <p:spPr>
          <a:xfrm>
            <a:off x="632175" y="920625"/>
            <a:ext cx="76797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Arial"/>
                <a:ea typeface="Arial"/>
                <a:cs typeface="Arial"/>
                <a:sym typeface="Arial"/>
              </a:rPr>
              <a:t>6. Addressing Research Question 2</a:t>
            </a:r>
            <a:endParaRPr dirty="0"/>
          </a:p>
        </p:txBody>
      </p:sp>
      <p:sp>
        <p:nvSpPr>
          <p:cNvPr id="294" name="Google Shape;294;p43"/>
          <p:cNvSpPr txBox="1">
            <a:spLocks noGrp="1"/>
          </p:cNvSpPr>
          <p:nvPr>
            <p:ph type="body" idx="1"/>
          </p:nvPr>
        </p:nvSpPr>
        <p:spPr>
          <a:xfrm>
            <a:off x="632175" y="1717350"/>
            <a:ext cx="5520900" cy="1231500"/>
          </a:xfrm>
          <a:prstGeom prst="rect">
            <a:avLst/>
          </a:prstGeom>
        </p:spPr>
        <p:txBody>
          <a:bodyPr spcFirstLastPara="1" wrap="square" lIns="91425" tIns="91425" rIns="91425" bIns="91425" anchor="t" anchorCtr="0">
            <a:spAutoFit/>
          </a:bodyPr>
          <a:lstStyle/>
          <a:p>
            <a:pPr marL="457200" lvl="0" indent="-342900" algn="just" rtl="0">
              <a:lnSpc>
                <a:spcPct val="150000"/>
              </a:lnSpc>
              <a:spcBef>
                <a:spcPts val="0"/>
              </a:spcBef>
              <a:spcAft>
                <a:spcPts val="0"/>
              </a:spcAft>
              <a:buSzPts val="1800"/>
              <a:buChar char="●"/>
            </a:pPr>
            <a:r>
              <a:rPr lang="en-GB" sz="1800" dirty="0"/>
              <a:t>What impact is current downtime having on the cost of production and planned output?</a:t>
            </a:r>
            <a:endParaRPr sz="1800" dirty="0"/>
          </a:p>
          <a:p>
            <a:pPr marL="457200" lvl="0" indent="0" algn="l" rtl="0">
              <a:lnSpc>
                <a:spcPct val="150000"/>
              </a:lnSpc>
              <a:spcBef>
                <a:spcPts val="0"/>
              </a:spcBef>
              <a:spcAft>
                <a:spcPts val="1200"/>
              </a:spcAft>
              <a:buNone/>
            </a:pPr>
            <a:endParaRPr sz="1400" b="1"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pic>
        <p:nvPicPr>
          <p:cNvPr id="299" name="Google Shape;299;p44"/>
          <p:cNvPicPr preferRelativeResize="0"/>
          <p:nvPr/>
        </p:nvPicPr>
        <p:blipFill>
          <a:blip r:embed="rId3">
            <a:alphaModFix/>
          </a:blip>
          <a:stretch>
            <a:fillRect/>
          </a:stretch>
        </p:blipFill>
        <p:spPr>
          <a:xfrm>
            <a:off x="152400" y="297700"/>
            <a:ext cx="8839199" cy="4642376"/>
          </a:xfrm>
          <a:prstGeom prst="rect">
            <a:avLst/>
          </a:prstGeom>
          <a:noFill/>
          <a:ln>
            <a:noFill/>
          </a:ln>
        </p:spPr>
      </p:pic>
      <p:sp>
        <p:nvSpPr>
          <p:cNvPr id="300" name="Google Shape;300;p44"/>
          <p:cNvSpPr/>
          <p:nvPr/>
        </p:nvSpPr>
        <p:spPr>
          <a:xfrm>
            <a:off x="7595450" y="2506250"/>
            <a:ext cx="701100" cy="323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4"/>
          <p:cNvSpPr/>
          <p:nvPr/>
        </p:nvSpPr>
        <p:spPr>
          <a:xfrm>
            <a:off x="7595450" y="3733850"/>
            <a:ext cx="701100" cy="323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4"/>
          <p:cNvSpPr/>
          <p:nvPr/>
        </p:nvSpPr>
        <p:spPr>
          <a:xfrm>
            <a:off x="7595450" y="3120050"/>
            <a:ext cx="701100" cy="323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4"/>
          <p:cNvSpPr/>
          <p:nvPr/>
        </p:nvSpPr>
        <p:spPr>
          <a:xfrm>
            <a:off x="6207700" y="2506250"/>
            <a:ext cx="701100" cy="323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4"/>
          <p:cNvSpPr/>
          <p:nvPr/>
        </p:nvSpPr>
        <p:spPr>
          <a:xfrm>
            <a:off x="6207700" y="3733850"/>
            <a:ext cx="701100" cy="323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4"/>
          <p:cNvSpPr/>
          <p:nvPr/>
        </p:nvSpPr>
        <p:spPr>
          <a:xfrm>
            <a:off x="6207700" y="3120050"/>
            <a:ext cx="701100" cy="323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4"/>
          <p:cNvSpPr/>
          <p:nvPr/>
        </p:nvSpPr>
        <p:spPr>
          <a:xfrm>
            <a:off x="7595450" y="1896650"/>
            <a:ext cx="701100" cy="323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4"/>
          <p:cNvSpPr/>
          <p:nvPr/>
        </p:nvSpPr>
        <p:spPr>
          <a:xfrm>
            <a:off x="6207700" y="1896650"/>
            <a:ext cx="701100" cy="323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4"/>
          <p:cNvSpPr/>
          <p:nvPr/>
        </p:nvSpPr>
        <p:spPr>
          <a:xfrm>
            <a:off x="7595450" y="1287050"/>
            <a:ext cx="701100" cy="323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4"/>
          <p:cNvSpPr/>
          <p:nvPr/>
        </p:nvSpPr>
        <p:spPr>
          <a:xfrm>
            <a:off x="6207700" y="1287050"/>
            <a:ext cx="701100" cy="3234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5"/>
          <p:cNvSpPr txBox="1">
            <a:spLocks noGrp="1"/>
          </p:cNvSpPr>
          <p:nvPr>
            <p:ph type="title"/>
          </p:nvPr>
        </p:nvSpPr>
        <p:spPr>
          <a:xfrm>
            <a:off x="632175" y="920625"/>
            <a:ext cx="7679700" cy="726900"/>
          </a:xfrm>
          <a:prstGeom prst="rect">
            <a:avLst/>
          </a:prstGeom>
        </p:spPr>
        <p:txBody>
          <a:bodyPr spcFirstLastPara="1" wrap="square" lIns="91425" tIns="91425" rIns="91425" bIns="91425" anchor="ctr" anchorCtr="0">
            <a:noAutofit/>
          </a:bodyPr>
          <a:lstStyle/>
          <a:p>
            <a:r>
              <a:rPr lang="en-GB" dirty="0">
                <a:latin typeface="Arial"/>
                <a:cs typeface="Arial"/>
                <a:sym typeface="Arial"/>
              </a:rPr>
              <a:t>7. Addressing Research Question 3</a:t>
            </a:r>
            <a:endParaRPr dirty="0">
              <a:latin typeface="Arial"/>
              <a:cs typeface="Arial"/>
            </a:endParaRPr>
          </a:p>
        </p:txBody>
      </p:sp>
      <p:sp>
        <p:nvSpPr>
          <p:cNvPr id="315" name="Google Shape;315;p45"/>
          <p:cNvSpPr txBox="1">
            <a:spLocks noGrp="1"/>
          </p:cNvSpPr>
          <p:nvPr>
            <p:ph type="body" idx="1"/>
          </p:nvPr>
        </p:nvSpPr>
        <p:spPr>
          <a:xfrm>
            <a:off x="632175" y="1717350"/>
            <a:ext cx="5520900" cy="1647000"/>
          </a:xfrm>
          <a:prstGeom prst="rect">
            <a:avLst/>
          </a:prstGeom>
        </p:spPr>
        <p:txBody>
          <a:bodyPr spcFirstLastPara="1" wrap="square" lIns="91425" tIns="91425" rIns="91425" bIns="91425" anchor="t" anchorCtr="0">
            <a:spAutoFit/>
          </a:bodyPr>
          <a:lstStyle/>
          <a:p>
            <a:pPr marL="457200" lvl="0" indent="-342900" algn="just" rtl="0">
              <a:lnSpc>
                <a:spcPct val="150000"/>
              </a:lnSpc>
              <a:spcBef>
                <a:spcPts val="0"/>
              </a:spcBef>
              <a:spcAft>
                <a:spcPts val="0"/>
              </a:spcAft>
              <a:buSzPts val="1800"/>
              <a:buChar char="●"/>
            </a:pPr>
            <a:r>
              <a:rPr lang="en-GB" sz="1800" dirty="0"/>
              <a:t>What patterns or trends can be observed regarding downtime occurrences and their impact on production targets?</a:t>
            </a:r>
            <a:endParaRPr sz="1800" dirty="0"/>
          </a:p>
          <a:p>
            <a:pPr marL="457200" lvl="0" indent="0" algn="l" rtl="0">
              <a:lnSpc>
                <a:spcPct val="150000"/>
              </a:lnSpc>
              <a:spcBef>
                <a:spcPts val="0"/>
              </a:spcBef>
              <a:spcAft>
                <a:spcPts val="1200"/>
              </a:spcAft>
              <a:buNone/>
            </a:pPr>
            <a:endParaRPr sz="1400" b="1"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pic>
        <p:nvPicPr>
          <p:cNvPr id="320" name="Google Shape;320;p46"/>
          <p:cNvPicPr preferRelativeResize="0"/>
          <p:nvPr/>
        </p:nvPicPr>
        <p:blipFill>
          <a:blip r:embed="rId3">
            <a:alphaModFix/>
          </a:blip>
          <a:stretch>
            <a:fillRect/>
          </a:stretch>
        </p:blipFill>
        <p:spPr>
          <a:xfrm>
            <a:off x="152400" y="152400"/>
            <a:ext cx="8812399" cy="48387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47"/>
          <p:cNvSpPr txBox="1">
            <a:spLocks noGrp="1"/>
          </p:cNvSpPr>
          <p:nvPr>
            <p:ph type="title"/>
          </p:nvPr>
        </p:nvSpPr>
        <p:spPr>
          <a:xfrm>
            <a:off x="632175" y="920625"/>
            <a:ext cx="7679700" cy="726900"/>
          </a:xfrm>
          <a:prstGeom prst="rect">
            <a:avLst/>
          </a:prstGeom>
        </p:spPr>
        <p:txBody>
          <a:bodyPr spcFirstLastPara="1" wrap="square" lIns="91425" tIns="91425" rIns="91425" bIns="91425" anchor="ctr" anchorCtr="0">
            <a:noAutofit/>
          </a:bodyPr>
          <a:lstStyle/>
          <a:p>
            <a:r>
              <a:rPr lang="en-GB" dirty="0">
                <a:latin typeface="Arial"/>
                <a:cs typeface="Arial"/>
              </a:rPr>
              <a:t>8. Addressing Research Question 4</a:t>
            </a:r>
            <a:endParaRPr dirty="0">
              <a:latin typeface="Arial"/>
              <a:cs typeface="Arial"/>
            </a:endParaRPr>
          </a:p>
        </p:txBody>
      </p:sp>
      <p:sp>
        <p:nvSpPr>
          <p:cNvPr id="326" name="Google Shape;326;p47"/>
          <p:cNvSpPr txBox="1">
            <a:spLocks noGrp="1"/>
          </p:cNvSpPr>
          <p:nvPr>
            <p:ph type="body" idx="1"/>
          </p:nvPr>
        </p:nvSpPr>
        <p:spPr>
          <a:xfrm>
            <a:off x="632175" y="1717350"/>
            <a:ext cx="5520900" cy="877200"/>
          </a:xfrm>
          <a:prstGeom prst="rect">
            <a:avLst/>
          </a:prstGeom>
        </p:spPr>
        <p:txBody>
          <a:bodyPr spcFirstLastPara="1" wrap="square" lIns="91425" tIns="91425" rIns="91425" bIns="91425" anchor="t" anchorCtr="0">
            <a:spAutoFit/>
          </a:bodyPr>
          <a:lstStyle/>
          <a:p>
            <a:pPr marL="457200" lvl="0" indent="-342900" algn="just" rtl="0">
              <a:lnSpc>
                <a:spcPct val="150000"/>
              </a:lnSpc>
              <a:spcBef>
                <a:spcPts val="0"/>
              </a:spcBef>
              <a:spcAft>
                <a:spcPts val="0"/>
              </a:spcAft>
              <a:buSzPts val="1800"/>
              <a:buChar char="●"/>
            </a:pPr>
            <a:r>
              <a:rPr lang="en-GB" sz="1800" dirty="0"/>
              <a:t>What approaches can be adopted to reduce downtime?</a:t>
            </a:r>
            <a:endParaRPr sz="14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0"/>
          <p:cNvSpPr txBox="1">
            <a:spLocks noGrp="1"/>
          </p:cNvSpPr>
          <p:nvPr>
            <p:ph type="subTitle" idx="1"/>
          </p:nvPr>
        </p:nvSpPr>
        <p:spPr>
          <a:xfrm>
            <a:off x="123825" y="1200825"/>
            <a:ext cx="6474600" cy="1897200"/>
          </a:xfrm>
          <a:prstGeom prst="rect">
            <a:avLst/>
          </a:prstGeom>
        </p:spPr>
        <p:txBody>
          <a:bodyPr spcFirstLastPara="1" wrap="square" lIns="91425" tIns="91425" rIns="91425" bIns="91425" anchor="t" anchorCtr="0">
            <a:spAutoFit/>
          </a:bodyPr>
          <a:lstStyle/>
          <a:p>
            <a:pPr marL="0" lvl="0" indent="0" algn="just" rtl="0">
              <a:lnSpc>
                <a:spcPct val="115000"/>
              </a:lnSpc>
              <a:spcBef>
                <a:spcPts val="0"/>
              </a:spcBef>
              <a:spcAft>
                <a:spcPts val="0"/>
              </a:spcAft>
              <a:buClr>
                <a:schemeClr val="dk1"/>
              </a:buClr>
              <a:buSzPts val="1100"/>
              <a:buFont typeface="Arial"/>
              <a:buNone/>
            </a:pPr>
            <a:r>
              <a:rPr lang="en-GB" sz="1500" dirty="0"/>
              <a:t>Reducing downtime in food production plants is crucial for optimizing resource utilization, improving operational efficiency, and enhancing profitability.</a:t>
            </a:r>
            <a:endParaRPr sz="1500" dirty="0"/>
          </a:p>
          <a:p>
            <a:pPr marL="0" lvl="0" indent="0" algn="just" rtl="0">
              <a:lnSpc>
                <a:spcPct val="115000"/>
              </a:lnSpc>
              <a:spcBef>
                <a:spcPts val="1200"/>
              </a:spcBef>
              <a:spcAft>
                <a:spcPts val="1200"/>
              </a:spcAft>
              <a:buClr>
                <a:schemeClr val="dk1"/>
              </a:buClr>
              <a:buSzPts val="1100"/>
              <a:buFont typeface="Arial"/>
              <a:buNone/>
            </a:pPr>
            <a:r>
              <a:rPr lang="en-GB" sz="1500" dirty="0"/>
              <a:t>Reducing equipment downtime provides additional benefits such as increased efficiency, improved machine availability, higher throughput, and shorter order lead times.</a:t>
            </a:r>
            <a:endParaRPr sz="1500" b="1" dirty="0"/>
          </a:p>
        </p:txBody>
      </p:sp>
      <p:sp>
        <p:nvSpPr>
          <p:cNvPr id="207" name="Google Shape;207;p30"/>
          <p:cNvSpPr txBox="1">
            <a:spLocks noGrp="1"/>
          </p:cNvSpPr>
          <p:nvPr>
            <p:ph type="title"/>
          </p:nvPr>
        </p:nvSpPr>
        <p:spPr>
          <a:xfrm>
            <a:off x="1179250" y="270500"/>
            <a:ext cx="64851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dk2"/>
                </a:solidFill>
                <a:latin typeface="Arial"/>
                <a:ea typeface="Arial"/>
                <a:cs typeface="Arial"/>
                <a:sym typeface="Arial"/>
              </a:rPr>
              <a:t>1. Introduction</a:t>
            </a:r>
            <a:endParaRPr dirty="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48"/>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a:t>8.1 Catering Line(1st April to 1st May 2023)</a:t>
            </a:r>
            <a:endParaRPr/>
          </a:p>
        </p:txBody>
      </p:sp>
      <p:sp>
        <p:nvSpPr>
          <p:cNvPr id="332" name="Google Shape;332;p48"/>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None/>
            </a:pPr>
            <a:r>
              <a:rPr lang="en-GB"/>
              <a:t>Sauce Bottles ranging from 2 litres to 4 litres</a:t>
            </a:r>
            <a:endParaRPr/>
          </a:p>
        </p:txBody>
      </p:sp>
      <p:pic>
        <p:nvPicPr>
          <p:cNvPr id="333" name="Google Shape;333;p48"/>
          <p:cNvPicPr preferRelativeResize="0"/>
          <p:nvPr/>
        </p:nvPicPr>
        <p:blipFill>
          <a:blip r:embed="rId3">
            <a:alphaModFix/>
          </a:blip>
          <a:stretch>
            <a:fillRect/>
          </a:stretch>
        </p:blipFill>
        <p:spPr>
          <a:xfrm>
            <a:off x="152400" y="1342250"/>
            <a:ext cx="6995626" cy="36488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49"/>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a:t>8.2 Hunter Line(1st March to 1st April 2023)</a:t>
            </a:r>
            <a:endParaRPr/>
          </a:p>
        </p:txBody>
      </p:sp>
      <p:sp>
        <p:nvSpPr>
          <p:cNvPr id="339" name="Google Shape;339;p49"/>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None/>
            </a:pPr>
            <a:r>
              <a:rPr lang="en-GB"/>
              <a:t>Sauce Bottles ranging from 2 litres to 4 litres</a:t>
            </a:r>
            <a:endParaRPr/>
          </a:p>
        </p:txBody>
      </p:sp>
      <p:pic>
        <p:nvPicPr>
          <p:cNvPr id="340" name="Google Shape;340;p49"/>
          <p:cNvPicPr preferRelativeResize="0"/>
          <p:nvPr/>
        </p:nvPicPr>
        <p:blipFill>
          <a:blip r:embed="rId3">
            <a:alphaModFix/>
          </a:blip>
          <a:stretch>
            <a:fillRect/>
          </a:stretch>
        </p:blipFill>
        <p:spPr>
          <a:xfrm>
            <a:off x="152400" y="1342250"/>
            <a:ext cx="6786374" cy="35051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50"/>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a:t>8.3 Main Line(1st April to 1st May 2023)</a:t>
            </a:r>
            <a:endParaRPr/>
          </a:p>
        </p:txBody>
      </p:sp>
      <p:sp>
        <p:nvSpPr>
          <p:cNvPr id="346" name="Google Shape;346;p50"/>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None/>
            </a:pPr>
            <a:r>
              <a:rPr lang="en-GB"/>
              <a:t>Sauce Bottles of range 500ml-600ml (plastic/glass)</a:t>
            </a:r>
            <a:endParaRPr/>
          </a:p>
        </p:txBody>
      </p:sp>
      <p:pic>
        <p:nvPicPr>
          <p:cNvPr id="347" name="Google Shape;347;p50"/>
          <p:cNvPicPr preferRelativeResize="0"/>
          <p:nvPr/>
        </p:nvPicPr>
        <p:blipFill>
          <a:blip r:embed="rId3">
            <a:alphaModFix/>
          </a:blip>
          <a:stretch>
            <a:fillRect/>
          </a:stretch>
        </p:blipFill>
        <p:spPr>
          <a:xfrm>
            <a:off x="152400" y="1342250"/>
            <a:ext cx="6869498" cy="3648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51"/>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a:t>8.4 Table Sauce Line(1st April to 1st May 2023)</a:t>
            </a:r>
            <a:endParaRPr/>
          </a:p>
        </p:txBody>
      </p:sp>
      <p:sp>
        <p:nvSpPr>
          <p:cNvPr id="353" name="Google Shape;353;p51"/>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Clr>
                <a:schemeClr val="dk1"/>
              </a:buClr>
              <a:buSzPts val="1100"/>
              <a:buFont typeface="Arial"/>
              <a:buNone/>
            </a:pPr>
            <a:r>
              <a:rPr lang="en-GB"/>
              <a:t>Sauce Bottles of range 200ml-400ml (glass)</a:t>
            </a:r>
            <a:endParaRPr/>
          </a:p>
        </p:txBody>
      </p:sp>
      <p:pic>
        <p:nvPicPr>
          <p:cNvPr id="354" name="Google Shape;354;p51"/>
          <p:cNvPicPr preferRelativeResize="0"/>
          <p:nvPr/>
        </p:nvPicPr>
        <p:blipFill>
          <a:blip r:embed="rId3">
            <a:alphaModFix/>
          </a:blip>
          <a:stretch>
            <a:fillRect/>
          </a:stretch>
        </p:blipFill>
        <p:spPr>
          <a:xfrm>
            <a:off x="152400" y="1342250"/>
            <a:ext cx="6538275" cy="36488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52"/>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a:t>8.5 Liquid Gravy Line(1st April to 1st May 2023)</a:t>
            </a:r>
            <a:endParaRPr/>
          </a:p>
        </p:txBody>
      </p:sp>
      <p:sp>
        <p:nvSpPr>
          <p:cNvPr id="360" name="Google Shape;360;p52"/>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None/>
            </a:pPr>
            <a:r>
              <a:rPr lang="en-GB" dirty="0"/>
              <a:t>Pouches of 200gms</a:t>
            </a:r>
            <a:endParaRPr dirty="0"/>
          </a:p>
        </p:txBody>
      </p:sp>
      <p:pic>
        <p:nvPicPr>
          <p:cNvPr id="361" name="Google Shape;361;p52"/>
          <p:cNvPicPr preferRelativeResize="0"/>
          <p:nvPr/>
        </p:nvPicPr>
        <p:blipFill>
          <a:blip r:embed="rId3">
            <a:alphaModFix/>
          </a:blip>
          <a:stretch>
            <a:fillRect/>
          </a:stretch>
        </p:blipFill>
        <p:spPr>
          <a:xfrm>
            <a:off x="152400" y="1342250"/>
            <a:ext cx="6538276" cy="364884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53"/>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a:t>8.6 Sachet Line(1st March to 1st April 2023)</a:t>
            </a:r>
            <a:endParaRPr/>
          </a:p>
        </p:txBody>
      </p:sp>
      <p:sp>
        <p:nvSpPr>
          <p:cNvPr id="367" name="Google Shape;367;p53"/>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None/>
            </a:pPr>
            <a:r>
              <a:rPr lang="en-GB"/>
              <a:t>4 x Pouches of 50gms in one box</a:t>
            </a:r>
            <a:endParaRPr/>
          </a:p>
        </p:txBody>
      </p:sp>
      <p:pic>
        <p:nvPicPr>
          <p:cNvPr id="368" name="Google Shape;368;p53"/>
          <p:cNvPicPr preferRelativeResize="0"/>
          <p:nvPr/>
        </p:nvPicPr>
        <p:blipFill>
          <a:blip r:embed="rId3">
            <a:alphaModFix/>
          </a:blip>
          <a:stretch>
            <a:fillRect/>
          </a:stretch>
        </p:blipFill>
        <p:spPr>
          <a:xfrm>
            <a:off x="152400" y="1342250"/>
            <a:ext cx="6734651" cy="364884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4"/>
          <p:cNvSpPr txBox="1">
            <a:spLocks noGrp="1"/>
          </p:cNvSpPr>
          <p:nvPr>
            <p:ph type="title"/>
          </p:nvPr>
        </p:nvSpPr>
        <p:spPr>
          <a:xfrm>
            <a:off x="632175" y="920625"/>
            <a:ext cx="76797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9. Addressing Research Question 5</a:t>
            </a:r>
            <a:endParaRPr dirty="0"/>
          </a:p>
        </p:txBody>
      </p:sp>
      <p:sp>
        <p:nvSpPr>
          <p:cNvPr id="374" name="Google Shape;374;p54"/>
          <p:cNvSpPr txBox="1">
            <a:spLocks noGrp="1"/>
          </p:cNvSpPr>
          <p:nvPr>
            <p:ph type="body" idx="1"/>
          </p:nvPr>
        </p:nvSpPr>
        <p:spPr>
          <a:xfrm>
            <a:off x="632175" y="1717350"/>
            <a:ext cx="6443700" cy="2124000"/>
          </a:xfrm>
          <a:prstGeom prst="rect">
            <a:avLst/>
          </a:prstGeom>
        </p:spPr>
        <p:txBody>
          <a:bodyPr spcFirstLastPara="1" wrap="square" lIns="91425" tIns="91425" rIns="91425" bIns="91425" anchor="t" anchorCtr="0">
            <a:spAutoFit/>
          </a:bodyPr>
          <a:lstStyle/>
          <a:p>
            <a:pPr marL="457200" lvl="0" indent="-342900" algn="just" rtl="0">
              <a:lnSpc>
                <a:spcPct val="150000"/>
              </a:lnSpc>
              <a:spcBef>
                <a:spcPts val="0"/>
              </a:spcBef>
              <a:spcAft>
                <a:spcPts val="0"/>
              </a:spcAft>
              <a:buSzPts val="1800"/>
              <a:buChar char="●"/>
            </a:pPr>
            <a:r>
              <a:rPr lang="en-GB" sz="1800" dirty="0"/>
              <a:t>Based on the findings of the above four research questions, what recommendations can be provided to ensure that proper maintenance procedures are used to reduce downtime on priority production lines so that production can be enhanced?</a:t>
            </a:r>
            <a:endParaRPr sz="1400" b="1"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5"/>
          <p:cNvSpPr txBox="1">
            <a:spLocks noGrp="1"/>
          </p:cNvSpPr>
          <p:nvPr>
            <p:ph type="title"/>
          </p:nvPr>
        </p:nvSpPr>
        <p:spPr>
          <a:xfrm>
            <a:off x="1140725" y="292300"/>
            <a:ext cx="79113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dirty="0">
                <a:solidFill>
                  <a:schemeClr val="dk2"/>
                </a:solidFill>
                <a:latin typeface="Arial"/>
                <a:ea typeface="Arial"/>
                <a:cs typeface="Arial"/>
                <a:sym typeface="Arial"/>
              </a:rPr>
              <a:t>9.1 Recommendations</a:t>
            </a:r>
            <a:endParaRPr sz="2400" dirty="0">
              <a:solidFill>
                <a:schemeClr val="dk2"/>
              </a:solidFill>
            </a:endParaRPr>
          </a:p>
        </p:txBody>
      </p:sp>
      <p:sp>
        <p:nvSpPr>
          <p:cNvPr id="380" name="Google Shape;380;p55"/>
          <p:cNvSpPr txBox="1">
            <a:spLocks noGrp="1"/>
          </p:cNvSpPr>
          <p:nvPr>
            <p:ph type="body" idx="1"/>
          </p:nvPr>
        </p:nvSpPr>
        <p:spPr>
          <a:xfrm>
            <a:off x="181775" y="866800"/>
            <a:ext cx="6574500" cy="4170342"/>
          </a:xfrm>
          <a:prstGeom prst="rect">
            <a:avLst/>
          </a:prstGeom>
        </p:spPr>
        <p:txBody>
          <a:bodyPr spcFirstLastPara="1" wrap="square" lIns="91425" tIns="91425" rIns="91425" bIns="91425" anchor="t" anchorCtr="0">
            <a:spAutoFit/>
          </a:bodyPr>
          <a:lstStyle/>
          <a:p>
            <a:pPr marL="457200" lvl="0" indent="-311150" algn="l" rtl="0">
              <a:lnSpc>
                <a:spcPct val="150000"/>
              </a:lnSpc>
              <a:spcBef>
                <a:spcPts val="1000"/>
              </a:spcBef>
              <a:spcAft>
                <a:spcPts val="0"/>
              </a:spcAft>
              <a:buClr>
                <a:schemeClr val="dk1"/>
              </a:buClr>
              <a:buSzPts val="1300"/>
              <a:buAutoNum type="arabicPeriod"/>
            </a:pPr>
            <a:r>
              <a:rPr lang="en-US" dirty="0">
                <a:solidFill>
                  <a:schemeClr val="dk1"/>
                </a:solidFill>
              </a:rPr>
              <a:t>Implement a comprehensive preventive maintenance program with a well-structured schedule and regular component inspections, while empowering operators with training in early issue identification and basic troubleshooting techniques.</a:t>
            </a:r>
          </a:p>
          <a:p>
            <a:pPr marL="457200" lvl="0" indent="-311150" algn="l" rtl="0">
              <a:lnSpc>
                <a:spcPct val="150000"/>
              </a:lnSpc>
              <a:spcBef>
                <a:spcPts val="1000"/>
              </a:spcBef>
              <a:spcAft>
                <a:spcPts val="0"/>
              </a:spcAft>
              <a:buClr>
                <a:schemeClr val="dk1"/>
              </a:buClr>
              <a:buSzPts val="1300"/>
              <a:buAutoNum type="arabicPeriod"/>
            </a:pPr>
            <a:r>
              <a:rPr lang="en-US" dirty="0">
                <a:solidFill>
                  <a:schemeClr val="dk1"/>
                </a:solidFill>
              </a:rPr>
              <a:t>Implement operational process optimization by conducting thorough root cause analyses, standardizing adjustments, and providing operator training; enhance product cooking and scheduling through effective production planning, real-time monitoring, and improved communication and coordination.</a:t>
            </a:r>
          </a:p>
          <a:p>
            <a:pPr marL="457200" lvl="0" indent="-311150" algn="l" rtl="0">
              <a:lnSpc>
                <a:spcPct val="150000"/>
              </a:lnSpc>
              <a:spcBef>
                <a:spcPts val="1000"/>
              </a:spcBef>
              <a:spcAft>
                <a:spcPts val="0"/>
              </a:spcAft>
              <a:buClr>
                <a:schemeClr val="dk1"/>
              </a:buClr>
              <a:buSzPts val="1300"/>
              <a:buAutoNum type="arabicPeriod"/>
            </a:pPr>
            <a:r>
              <a:rPr lang="en-US" dirty="0">
                <a:solidFill>
                  <a:schemeClr val="dk1"/>
                </a:solidFill>
              </a:rPr>
              <a:t>Enhance changeover and sanitation processes by prioritizing tasks and implementing parallel activities, while also optimizing changeover procedures through procedure standardization.</a:t>
            </a:r>
            <a:endParaRPr dirty="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6"/>
          <p:cNvSpPr txBox="1">
            <a:spLocks noGrp="1"/>
          </p:cNvSpPr>
          <p:nvPr>
            <p:ph type="title"/>
          </p:nvPr>
        </p:nvSpPr>
        <p:spPr>
          <a:xfrm>
            <a:off x="1140725" y="292300"/>
            <a:ext cx="79113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dirty="0">
                <a:solidFill>
                  <a:schemeClr val="dk2"/>
                </a:solidFill>
                <a:latin typeface="Arial"/>
                <a:ea typeface="Arial"/>
                <a:cs typeface="Arial"/>
                <a:sym typeface="Arial"/>
              </a:rPr>
              <a:t>9.1 Recommendations(contd.)</a:t>
            </a:r>
            <a:endParaRPr sz="2400" dirty="0">
              <a:solidFill>
                <a:schemeClr val="dk2"/>
              </a:solidFill>
            </a:endParaRPr>
          </a:p>
        </p:txBody>
      </p:sp>
      <p:sp>
        <p:nvSpPr>
          <p:cNvPr id="386" name="Google Shape;386;p56"/>
          <p:cNvSpPr txBox="1">
            <a:spLocks noGrp="1"/>
          </p:cNvSpPr>
          <p:nvPr>
            <p:ph type="body" idx="1"/>
          </p:nvPr>
        </p:nvSpPr>
        <p:spPr>
          <a:xfrm>
            <a:off x="181775" y="866800"/>
            <a:ext cx="6574500" cy="3346527"/>
          </a:xfrm>
          <a:prstGeom prst="rect">
            <a:avLst/>
          </a:prstGeom>
        </p:spPr>
        <p:txBody>
          <a:bodyPr spcFirstLastPara="1" wrap="square" lIns="91425" tIns="91425" rIns="91425" bIns="91425" anchor="t" anchorCtr="0">
            <a:spAutoFit/>
          </a:bodyPr>
          <a:lstStyle/>
          <a:p>
            <a:pPr marL="146050" lvl="0" indent="0" algn="l" rtl="0">
              <a:lnSpc>
                <a:spcPct val="90000"/>
              </a:lnSpc>
              <a:spcBef>
                <a:spcPts val="1000"/>
              </a:spcBef>
              <a:spcAft>
                <a:spcPts val="0"/>
              </a:spcAft>
              <a:buClr>
                <a:schemeClr val="dk1"/>
              </a:buClr>
              <a:buSzPts val="1300"/>
              <a:buNone/>
            </a:pPr>
            <a:r>
              <a:rPr lang="en-AU" dirty="0">
                <a:solidFill>
                  <a:schemeClr val="dk1"/>
                </a:solidFill>
              </a:rPr>
              <a:t>Recommendation 1: Comprehensive Preventive Maintenance.</a:t>
            </a:r>
          </a:p>
          <a:p>
            <a:pPr>
              <a:lnSpc>
                <a:spcPct val="90000"/>
              </a:lnSpc>
              <a:spcBef>
                <a:spcPts val="1000"/>
              </a:spcBef>
              <a:buClr>
                <a:schemeClr val="dk1"/>
              </a:buClr>
            </a:pPr>
            <a:r>
              <a:rPr lang="en-US" u="sng" dirty="0">
                <a:solidFill>
                  <a:schemeClr val="dk1"/>
                </a:solidFill>
              </a:rPr>
              <a:t>Regular Maintenance Schedule</a:t>
            </a:r>
            <a:r>
              <a:rPr lang="en-US" dirty="0">
                <a:solidFill>
                  <a:schemeClr val="dk1"/>
                </a:solidFill>
              </a:rPr>
              <a:t>: Establish a consistent maintenance calendar for each production line, outlining specific maintenance activities, their frequencies, and responsible personnel.</a:t>
            </a:r>
          </a:p>
          <a:p>
            <a:pPr>
              <a:lnSpc>
                <a:spcPct val="90000"/>
              </a:lnSpc>
              <a:spcBef>
                <a:spcPts val="1000"/>
              </a:spcBef>
              <a:buClr>
                <a:schemeClr val="dk1"/>
              </a:buClr>
            </a:pPr>
            <a:r>
              <a:rPr lang="en-US" u="sng" dirty="0">
                <a:solidFill>
                  <a:schemeClr val="dk1"/>
                </a:solidFill>
              </a:rPr>
              <a:t>Component Inspection</a:t>
            </a:r>
            <a:r>
              <a:rPr lang="en-US" dirty="0">
                <a:solidFill>
                  <a:schemeClr val="dk1"/>
                </a:solidFill>
              </a:rPr>
              <a:t>: Implement regular inspections of critical components on each production line, including sensors, pumps, conveyors, and machinery parts, to identify signs of wear, corrosion, or malfunction.</a:t>
            </a:r>
          </a:p>
          <a:p>
            <a:pPr>
              <a:lnSpc>
                <a:spcPct val="90000"/>
              </a:lnSpc>
              <a:spcBef>
                <a:spcPts val="1000"/>
              </a:spcBef>
              <a:buClr>
                <a:schemeClr val="dk1"/>
              </a:buClr>
            </a:pPr>
            <a:r>
              <a:rPr lang="en-US" u="sng" dirty="0">
                <a:solidFill>
                  <a:schemeClr val="dk1"/>
                </a:solidFill>
              </a:rPr>
              <a:t>Early Issue Identification Training</a:t>
            </a:r>
            <a:r>
              <a:rPr lang="en-US" dirty="0">
                <a:solidFill>
                  <a:schemeClr val="dk1"/>
                </a:solidFill>
              </a:rPr>
              <a:t>: Provide comprehensive training to operators and maintenance personnel to recognize early signs of equipment issues, enabling them to take proactive measures to prevent downtime.</a:t>
            </a:r>
          </a:p>
          <a:p>
            <a:pPr>
              <a:lnSpc>
                <a:spcPct val="90000"/>
              </a:lnSpc>
              <a:spcBef>
                <a:spcPts val="1000"/>
              </a:spcBef>
              <a:buClr>
                <a:schemeClr val="dk1"/>
              </a:buClr>
            </a:pPr>
            <a:r>
              <a:rPr lang="en-US" u="sng" dirty="0">
                <a:solidFill>
                  <a:schemeClr val="dk1"/>
                </a:solidFill>
              </a:rPr>
              <a:t>Basic Troubleshooting Techniques</a:t>
            </a:r>
            <a:r>
              <a:rPr lang="en-US" dirty="0">
                <a:solidFill>
                  <a:schemeClr val="dk1"/>
                </a:solidFill>
              </a:rPr>
              <a:t>: Equip operators and maintenance staff with fundamental troubleshooting skills to address minor issues promptly and effectively, reducing the need for external assistance.</a:t>
            </a:r>
            <a:endParaRPr lang="en-IN" dirty="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6"/>
          <p:cNvSpPr txBox="1">
            <a:spLocks noGrp="1"/>
          </p:cNvSpPr>
          <p:nvPr>
            <p:ph type="title"/>
          </p:nvPr>
        </p:nvSpPr>
        <p:spPr>
          <a:xfrm>
            <a:off x="1140725" y="292300"/>
            <a:ext cx="79113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dirty="0">
                <a:solidFill>
                  <a:schemeClr val="dk2"/>
                </a:solidFill>
                <a:latin typeface="Arial"/>
                <a:ea typeface="Arial"/>
                <a:cs typeface="Arial"/>
                <a:sym typeface="Arial"/>
              </a:rPr>
              <a:t>9.1 Recommendations(contd.)</a:t>
            </a:r>
            <a:endParaRPr sz="2400" dirty="0">
              <a:solidFill>
                <a:schemeClr val="dk2"/>
              </a:solidFill>
            </a:endParaRPr>
          </a:p>
        </p:txBody>
      </p:sp>
      <p:sp>
        <p:nvSpPr>
          <p:cNvPr id="386" name="Google Shape;386;p56"/>
          <p:cNvSpPr txBox="1">
            <a:spLocks noGrp="1"/>
          </p:cNvSpPr>
          <p:nvPr>
            <p:ph type="body" idx="1"/>
          </p:nvPr>
        </p:nvSpPr>
        <p:spPr>
          <a:xfrm>
            <a:off x="181775" y="866800"/>
            <a:ext cx="6574500" cy="3834866"/>
          </a:xfrm>
          <a:prstGeom prst="rect">
            <a:avLst/>
          </a:prstGeom>
        </p:spPr>
        <p:txBody>
          <a:bodyPr spcFirstLastPara="1" wrap="square" lIns="91425" tIns="91425" rIns="91425" bIns="91425" anchor="t" anchorCtr="0">
            <a:spAutoFit/>
          </a:bodyPr>
          <a:lstStyle/>
          <a:p>
            <a:pPr marL="146050" lvl="0" indent="0" algn="l" rtl="0">
              <a:lnSpc>
                <a:spcPct val="90000"/>
              </a:lnSpc>
              <a:spcBef>
                <a:spcPts val="1000"/>
              </a:spcBef>
              <a:spcAft>
                <a:spcPts val="0"/>
              </a:spcAft>
              <a:buClr>
                <a:schemeClr val="dk1"/>
              </a:buClr>
              <a:buSzPts val="1300"/>
              <a:buNone/>
            </a:pPr>
            <a:r>
              <a:rPr lang="en-AU" dirty="0">
                <a:solidFill>
                  <a:schemeClr val="dk1"/>
                </a:solidFill>
              </a:rPr>
              <a:t>Recommendation 2: </a:t>
            </a:r>
            <a:r>
              <a:rPr lang="en-US" dirty="0">
                <a:solidFill>
                  <a:schemeClr val="dk1"/>
                </a:solidFill>
              </a:rPr>
              <a:t>Operational process optimization</a:t>
            </a:r>
            <a:r>
              <a:rPr lang="en-AU" dirty="0">
                <a:solidFill>
                  <a:schemeClr val="dk1"/>
                </a:solidFill>
              </a:rPr>
              <a:t>.</a:t>
            </a:r>
          </a:p>
          <a:p>
            <a:pPr>
              <a:lnSpc>
                <a:spcPct val="90000"/>
              </a:lnSpc>
              <a:spcBef>
                <a:spcPts val="1000"/>
              </a:spcBef>
              <a:buClr>
                <a:schemeClr val="dk1"/>
              </a:buClr>
            </a:pPr>
            <a:r>
              <a:rPr lang="en-US" u="sng" dirty="0">
                <a:solidFill>
                  <a:schemeClr val="dk1"/>
                </a:solidFill>
              </a:rPr>
              <a:t>Root Cause Analysis Implementation</a:t>
            </a:r>
            <a:r>
              <a:rPr lang="en-US" dirty="0">
                <a:solidFill>
                  <a:schemeClr val="dk1"/>
                </a:solidFill>
              </a:rPr>
              <a:t>: Introduce a structured root cause analysis approach to identify underlying factors causing operational issues and downtime, leading to targeted solutions.</a:t>
            </a:r>
          </a:p>
          <a:p>
            <a:pPr>
              <a:lnSpc>
                <a:spcPct val="90000"/>
              </a:lnSpc>
              <a:spcBef>
                <a:spcPts val="1000"/>
              </a:spcBef>
              <a:buClr>
                <a:schemeClr val="dk1"/>
              </a:buClr>
            </a:pPr>
            <a:r>
              <a:rPr lang="en-US" u="sng" dirty="0">
                <a:solidFill>
                  <a:schemeClr val="dk1"/>
                </a:solidFill>
              </a:rPr>
              <a:t>Standardization of Adjustment Procedures</a:t>
            </a:r>
            <a:r>
              <a:rPr lang="en-US" dirty="0">
                <a:solidFill>
                  <a:schemeClr val="dk1"/>
                </a:solidFill>
              </a:rPr>
              <a:t>: Develop standardized procedures for adjustments made during production, ensuring consistency and reducing the risk of errors.</a:t>
            </a:r>
          </a:p>
          <a:p>
            <a:pPr>
              <a:lnSpc>
                <a:spcPct val="90000"/>
              </a:lnSpc>
              <a:spcBef>
                <a:spcPts val="1000"/>
              </a:spcBef>
              <a:buClr>
                <a:schemeClr val="dk1"/>
              </a:buClr>
            </a:pPr>
            <a:r>
              <a:rPr lang="en-US" u="sng" dirty="0">
                <a:solidFill>
                  <a:schemeClr val="dk1"/>
                </a:solidFill>
              </a:rPr>
              <a:t>Operator Training Enhancement</a:t>
            </a:r>
            <a:r>
              <a:rPr lang="en-US" dirty="0">
                <a:solidFill>
                  <a:schemeClr val="dk1"/>
                </a:solidFill>
              </a:rPr>
              <a:t>: Provide comprehensive training to operators on operating machinery, troubleshooting common issues, and adhering to standardized procedures.</a:t>
            </a:r>
          </a:p>
          <a:p>
            <a:pPr>
              <a:lnSpc>
                <a:spcPct val="90000"/>
              </a:lnSpc>
              <a:spcBef>
                <a:spcPts val="1000"/>
              </a:spcBef>
              <a:buClr>
                <a:schemeClr val="dk1"/>
              </a:buClr>
            </a:pPr>
            <a:r>
              <a:rPr lang="en-US" u="sng" dirty="0">
                <a:solidFill>
                  <a:schemeClr val="dk1"/>
                </a:solidFill>
              </a:rPr>
              <a:t>Cross-Functional Collaboration</a:t>
            </a:r>
            <a:r>
              <a:rPr lang="en-US" dirty="0">
                <a:solidFill>
                  <a:schemeClr val="dk1"/>
                </a:solidFill>
              </a:rPr>
              <a:t>: Foster collaboration between different departments involved in the production process to share insights, address challenges, and enhance overall efficiency.</a:t>
            </a:r>
          </a:p>
          <a:p>
            <a:pPr>
              <a:lnSpc>
                <a:spcPct val="90000"/>
              </a:lnSpc>
              <a:spcBef>
                <a:spcPts val="1000"/>
              </a:spcBef>
              <a:buClr>
                <a:schemeClr val="dk1"/>
              </a:buClr>
            </a:pPr>
            <a:r>
              <a:rPr lang="en-US" u="sng" dirty="0">
                <a:solidFill>
                  <a:schemeClr val="dk1"/>
                </a:solidFill>
              </a:rPr>
              <a:t>Scheduling Optimization</a:t>
            </a:r>
            <a:r>
              <a:rPr lang="en-US" dirty="0">
                <a:solidFill>
                  <a:schemeClr val="dk1"/>
                </a:solidFill>
              </a:rPr>
              <a:t>: Fine-tune production schedules based on historical data, product demand, and machine capacity to minimize idle time and maximize efficiency.</a:t>
            </a:r>
          </a:p>
        </p:txBody>
      </p:sp>
    </p:spTree>
    <p:extLst>
      <p:ext uri="{BB962C8B-B14F-4D97-AF65-F5344CB8AC3E}">
        <p14:creationId xmlns:p14="http://schemas.microsoft.com/office/powerpoint/2010/main" val="242204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4" name="Google Shape;214;p31"/>
          <p:cNvSpPr txBox="1">
            <a:spLocks noGrp="1"/>
          </p:cNvSpPr>
          <p:nvPr>
            <p:ph type="subTitle" idx="1"/>
          </p:nvPr>
        </p:nvSpPr>
        <p:spPr>
          <a:prstGeom prst="rect">
            <a:avLst/>
          </a:prstGeom>
        </p:spPr>
        <p:txBody>
          <a:bodyPr spcFirstLastPara="1" wrap="square" lIns="91425" tIns="91425" rIns="91425" bIns="91425" anchor="t" anchorCtr="0">
            <a:spAutoFit/>
          </a:bodyPr>
          <a:lstStyle/>
          <a:p>
            <a:pPr marL="0" lvl="0" indent="0" algn="just" rtl="0">
              <a:spcBef>
                <a:spcPts val="0"/>
              </a:spcBef>
              <a:spcAft>
                <a:spcPts val="1200"/>
              </a:spcAft>
              <a:buNone/>
            </a:pPr>
            <a:r>
              <a:rPr lang="en-GB" sz="1300" dirty="0"/>
              <a:t>The focus of this project is on the Seven Hills production unit of Kraft Heinz Australia, aiming to optimize production performance and minimize downtime occurrences.</a:t>
            </a:r>
            <a:endParaRPr sz="1300" dirty="0"/>
          </a:p>
        </p:txBody>
      </p:sp>
      <p:sp>
        <p:nvSpPr>
          <p:cNvPr id="212" name="Google Shape;212;p31"/>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GB" sz="1300" dirty="0"/>
              <a:t>Kraft Heinz Australia is a subsidiary of the multinational food and beverage company Kraft Heinz Company, with a turnover of around </a:t>
            </a:r>
            <a:r>
              <a:rPr lang="en-GB" sz="1300" dirty="0">
                <a:solidFill>
                  <a:srgbClr val="FF0000"/>
                </a:solidFill>
              </a:rPr>
              <a:t>A$1.2 billion.</a:t>
            </a:r>
            <a:endParaRPr sz="1300" dirty="0">
              <a:solidFill>
                <a:srgbClr val="FF0000"/>
              </a:solidFill>
            </a:endParaRPr>
          </a:p>
        </p:txBody>
      </p:sp>
      <p:sp>
        <p:nvSpPr>
          <p:cNvPr id="213" name="Google Shape;213;p31"/>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en-GB" sz="1300" dirty="0"/>
              <a:t>The company specializes in the manufacturing of prepared foods and miscellaneous food specialties, operating in a competitive market landscape.</a:t>
            </a:r>
            <a:endParaRPr sz="1300" dirty="0"/>
          </a:p>
        </p:txBody>
      </p:sp>
      <p:sp>
        <p:nvSpPr>
          <p:cNvPr id="215" name="Google Shape;215;p31"/>
          <p:cNvSpPr txBox="1">
            <a:spLocks noGrp="1"/>
          </p:cNvSpPr>
          <p:nvPr>
            <p:ph type="subTitle" idx="4"/>
          </p:nvPr>
        </p:nvSpPr>
        <p:spPr>
          <a:prstGeom prst="rect">
            <a:avLst/>
          </a:prstGeom>
        </p:spPr>
        <p:txBody>
          <a:bodyPr spcFirstLastPara="1" wrap="square" lIns="91425" tIns="91425" rIns="91425" bIns="91425" anchor="t" anchorCtr="0">
            <a:spAutoFit/>
          </a:bodyPr>
          <a:lstStyle/>
          <a:p>
            <a:pPr marL="0" lvl="0" indent="0" algn="just" rtl="0">
              <a:spcBef>
                <a:spcPts val="0"/>
              </a:spcBef>
              <a:spcAft>
                <a:spcPts val="1200"/>
              </a:spcAft>
              <a:buNone/>
            </a:pPr>
            <a:r>
              <a:rPr lang="en-GB" sz="1300" dirty="0"/>
              <a:t>By addressing downtime issues, Kraft Heinz Australia can enhance productivity, reduce costs, improve customer satisfaction, and strengthen its market position.</a:t>
            </a:r>
            <a:endParaRPr sz="1300" dirty="0"/>
          </a:p>
        </p:txBody>
      </p:sp>
      <p:sp>
        <p:nvSpPr>
          <p:cNvPr id="216" name="Google Shape;216;p31"/>
          <p:cNvSpPr txBox="1">
            <a:spLocks noGrp="1"/>
          </p:cNvSpPr>
          <p:nvPr>
            <p:ph type="title"/>
          </p:nvPr>
        </p:nvSpPr>
        <p:spPr>
          <a:prstGeom prst="rect">
            <a:avLst/>
          </a:prstGeom>
        </p:spPr>
        <p:txBody>
          <a:bodyPr spcFirstLastPara="1" wrap="square" lIns="91425" tIns="91425" rIns="91425" bIns="91425" anchor="ctr" anchorCtr="0">
            <a:spAutoFit/>
          </a:bodyPr>
          <a:lstStyle/>
          <a:p>
            <a:pPr marL="0" lvl="0" indent="0" algn="ctr" rtl="0">
              <a:spcBef>
                <a:spcPts val="0"/>
              </a:spcBef>
              <a:spcAft>
                <a:spcPts val="0"/>
              </a:spcAft>
              <a:buNone/>
            </a:pPr>
            <a:r>
              <a:rPr lang="en-GB" dirty="0">
                <a:solidFill>
                  <a:schemeClr val="dk2"/>
                </a:solidFill>
                <a:latin typeface="Arial"/>
                <a:ea typeface="Arial"/>
                <a:cs typeface="Arial"/>
                <a:sym typeface="Arial"/>
              </a:rPr>
              <a:t>2. Background Information</a:t>
            </a:r>
            <a:endParaRPr dirty="0">
              <a:solidFill>
                <a:schemeClr val="dk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6"/>
          <p:cNvSpPr txBox="1">
            <a:spLocks noGrp="1"/>
          </p:cNvSpPr>
          <p:nvPr>
            <p:ph type="title"/>
          </p:nvPr>
        </p:nvSpPr>
        <p:spPr>
          <a:xfrm>
            <a:off x="1140725" y="292300"/>
            <a:ext cx="79113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dirty="0">
                <a:solidFill>
                  <a:schemeClr val="dk2"/>
                </a:solidFill>
                <a:latin typeface="Arial"/>
                <a:ea typeface="Arial"/>
                <a:cs typeface="Arial"/>
                <a:sym typeface="Arial"/>
              </a:rPr>
              <a:t>9.1 Recommendations(contd.)</a:t>
            </a:r>
            <a:endParaRPr sz="2400" dirty="0">
              <a:solidFill>
                <a:schemeClr val="dk2"/>
              </a:solidFill>
            </a:endParaRPr>
          </a:p>
        </p:txBody>
      </p:sp>
      <p:sp>
        <p:nvSpPr>
          <p:cNvPr id="386" name="Google Shape;386;p56"/>
          <p:cNvSpPr txBox="1">
            <a:spLocks noGrp="1"/>
          </p:cNvSpPr>
          <p:nvPr>
            <p:ph type="body" idx="1"/>
          </p:nvPr>
        </p:nvSpPr>
        <p:spPr>
          <a:xfrm>
            <a:off x="181775" y="866800"/>
            <a:ext cx="6574500" cy="3834866"/>
          </a:xfrm>
          <a:prstGeom prst="rect">
            <a:avLst/>
          </a:prstGeom>
        </p:spPr>
        <p:txBody>
          <a:bodyPr spcFirstLastPara="1" wrap="square" lIns="91425" tIns="91425" rIns="91425" bIns="91425" anchor="t" anchorCtr="0">
            <a:spAutoFit/>
          </a:bodyPr>
          <a:lstStyle/>
          <a:p>
            <a:pPr marL="146050" lvl="0" indent="0" algn="l" rtl="0">
              <a:lnSpc>
                <a:spcPct val="90000"/>
              </a:lnSpc>
              <a:spcBef>
                <a:spcPts val="1000"/>
              </a:spcBef>
              <a:spcAft>
                <a:spcPts val="0"/>
              </a:spcAft>
              <a:buClr>
                <a:schemeClr val="dk1"/>
              </a:buClr>
              <a:buSzPts val="1300"/>
              <a:buNone/>
            </a:pPr>
            <a:r>
              <a:rPr lang="en-AU" dirty="0">
                <a:solidFill>
                  <a:schemeClr val="dk1"/>
                </a:solidFill>
              </a:rPr>
              <a:t>Recommendation 3: </a:t>
            </a:r>
            <a:r>
              <a:rPr lang="en-US" dirty="0">
                <a:solidFill>
                  <a:schemeClr val="dk1"/>
                </a:solidFill>
              </a:rPr>
              <a:t>Enhancement changeover and sanitation processes</a:t>
            </a:r>
            <a:r>
              <a:rPr lang="en-AU" dirty="0">
                <a:solidFill>
                  <a:schemeClr val="dk1"/>
                </a:solidFill>
              </a:rPr>
              <a:t>.</a:t>
            </a:r>
          </a:p>
          <a:p>
            <a:pPr>
              <a:lnSpc>
                <a:spcPct val="90000"/>
              </a:lnSpc>
              <a:spcBef>
                <a:spcPts val="1000"/>
              </a:spcBef>
              <a:buClr>
                <a:schemeClr val="dk1"/>
              </a:buClr>
            </a:pPr>
            <a:r>
              <a:rPr lang="en-US" u="sng" dirty="0">
                <a:solidFill>
                  <a:schemeClr val="dk1"/>
                </a:solidFill>
              </a:rPr>
              <a:t>Task Prioritization Strategy</a:t>
            </a:r>
            <a:r>
              <a:rPr lang="en-US" dirty="0">
                <a:solidFill>
                  <a:schemeClr val="dk1"/>
                </a:solidFill>
              </a:rPr>
              <a:t>: Develop a systematic approach for prioritizing tasks during changeovers and sanitation processes, ensuring efficient allocation of resources and time.</a:t>
            </a:r>
          </a:p>
          <a:p>
            <a:pPr>
              <a:lnSpc>
                <a:spcPct val="90000"/>
              </a:lnSpc>
              <a:spcBef>
                <a:spcPts val="1000"/>
              </a:spcBef>
              <a:buClr>
                <a:schemeClr val="dk1"/>
              </a:buClr>
            </a:pPr>
            <a:r>
              <a:rPr lang="en-US" u="sng" dirty="0">
                <a:solidFill>
                  <a:schemeClr val="dk1"/>
                </a:solidFill>
              </a:rPr>
              <a:t>Parallel Activities Implementation</a:t>
            </a:r>
            <a:r>
              <a:rPr lang="en-US" dirty="0">
                <a:solidFill>
                  <a:schemeClr val="dk1"/>
                </a:solidFill>
              </a:rPr>
              <a:t>: Introduce the concept of parallel activities during changeovers and sanitation, allowing multiple tasks to be executed simultaneously to reduce downtime.</a:t>
            </a:r>
          </a:p>
          <a:p>
            <a:pPr>
              <a:lnSpc>
                <a:spcPct val="90000"/>
              </a:lnSpc>
              <a:spcBef>
                <a:spcPts val="1000"/>
              </a:spcBef>
              <a:buClr>
                <a:schemeClr val="dk1"/>
              </a:buClr>
            </a:pPr>
            <a:r>
              <a:rPr lang="en-US" u="sng" dirty="0">
                <a:solidFill>
                  <a:schemeClr val="dk1"/>
                </a:solidFill>
              </a:rPr>
              <a:t>Procedure Standardization</a:t>
            </a:r>
            <a:r>
              <a:rPr lang="en-US" dirty="0">
                <a:solidFill>
                  <a:schemeClr val="dk1"/>
                </a:solidFill>
              </a:rPr>
              <a:t>: Standardize changeover and sanitation procedures across all production lines, creating a unified approach that minimizes errors and promotes consistency.</a:t>
            </a:r>
          </a:p>
          <a:p>
            <a:pPr>
              <a:lnSpc>
                <a:spcPct val="90000"/>
              </a:lnSpc>
              <a:spcBef>
                <a:spcPts val="1000"/>
              </a:spcBef>
              <a:buClr>
                <a:schemeClr val="dk1"/>
              </a:buClr>
            </a:pPr>
            <a:r>
              <a:rPr lang="en-US" u="sng" dirty="0">
                <a:solidFill>
                  <a:schemeClr val="dk1"/>
                </a:solidFill>
              </a:rPr>
              <a:t>Operator Training and Skill Development</a:t>
            </a:r>
            <a:r>
              <a:rPr lang="en-US" dirty="0">
                <a:solidFill>
                  <a:schemeClr val="dk1"/>
                </a:solidFill>
              </a:rPr>
              <a:t>: Provide specialized training to operators for effective execution of changeovers and sanitation tasks, empowering them to perform their roles proficiently.</a:t>
            </a:r>
          </a:p>
          <a:p>
            <a:pPr>
              <a:lnSpc>
                <a:spcPct val="90000"/>
              </a:lnSpc>
              <a:spcBef>
                <a:spcPts val="1000"/>
              </a:spcBef>
              <a:buClr>
                <a:schemeClr val="dk1"/>
              </a:buClr>
            </a:pPr>
            <a:r>
              <a:rPr lang="en-US" u="sng" dirty="0">
                <a:solidFill>
                  <a:schemeClr val="dk1"/>
                </a:solidFill>
              </a:rPr>
              <a:t>Equipment Accessibility Enhancemen</a:t>
            </a:r>
            <a:r>
              <a:rPr lang="en-US" dirty="0">
                <a:solidFill>
                  <a:schemeClr val="dk1"/>
                </a:solidFill>
              </a:rPr>
              <a:t>t: Design equipment layouts that facilitate easy access for cleaning and changeover tasks, reducing the time required for these activities.</a:t>
            </a:r>
          </a:p>
        </p:txBody>
      </p:sp>
    </p:spTree>
    <p:extLst>
      <p:ext uri="{BB962C8B-B14F-4D97-AF65-F5344CB8AC3E}">
        <p14:creationId xmlns:p14="http://schemas.microsoft.com/office/powerpoint/2010/main" val="21548597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6"/>
          <p:cNvSpPr txBox="1">
            <a:spLocks noGrp="1"/>
          </p:cNvSpPr>
          <p:nvPr>
            <p:ph type="title"/>
          </p:nvPr>
        </p:nvSpPr>
        <p:spPr>
          <a:xfrm>
            <a:off x="1140725" y="292300"/>
            <a:ext cx="79113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dirty="0">
                <a:solidFill>
                  <a:schemeClr val="dk2"/>
                </a:solidFill>
                <a:latin typeface="Arial"/>
                <a:ea typeface="Arial"/>
                <a:cs typeface="Arial"/>
                <a:sym typeface="Arial"/>
              </a:rPr>
              <a:t>9.2 Benefits of Downtime Reduction</a:t>
            </a:r>
            <a:endParaRPr sz="2400" dirty="0">
              <a:solidFill>
                <a:schemeClr val="dk2"/>
              </a:solidFill>
            </a:endParaRPr>
          </a:p>
        </p:txBody>
      </p:sp>
      <p:sp>
        <p:nvSpPr>
          <p:cNvPr id="6" name="Google Shape;360;p52">
            <a:extLst>
              <a:ext uri="{FF2B5EF4-FFF2-40B4-BE49-F238E27FC236}">
                <a16:creationId xmlns:a16="http://schemas.microsoft.com/office/drawing/2014/main" id="{1C477EBE-3997-7F27-9C82-9916D35C43EB}"/>
              </a:ext>
            </a:extLst>
          </p:cNvPr>
          <p:cNvSpPr txBox="1">
            <a:spLocks noGrp="1"/>
          </p:cNvSpPr>
          <p:nvPr>
            <p:ph type="body" idx="1"/>
          </p:nvPr>
        </p:nvSpPr>
        <p:spPr>
          <a:xfrm>
            <a:off x="704318" y="3773336"/>
            <a:ext cx="6148038" cy="1400353"/>
          </a:xfrm>
          <a:prstGeom prst="rect">
            <a:avLst/>
          </a:prstGeom>
        </p:spPr>
        <p:txBody>
          <a:bodyPr spcFirstLastPara="1" wrap="square" lIns="91425" tIns="91425" rIns="91425" bIns="91425" anchor="t" anchorCtr="0">
            <a:spAutoFit/>
          </a:bodyPr>
          <a:lstStyle/>
          <a:p>
            <a:pPr marL="285750" indent="-285750">
              <a:spcAft>
                <a:spcPts val="1200"/>
              </a:spcAft>
            </a:pPr>
            <a:r>
              <a:rPr lang="en-US" sz="1200" dirty="0"/>
              <a:t>The incremental revenue generated from increased production resulting from the implementation of downtime reduction measures will be substantial enough to offset the initial investment costs. Moreover, as the efficiency enhancements take full effect, the associated costs are anticipated to decrease progressively, particularly within the first year of implementation.</a:t>
            </a:r>
            <a:endParaRPr sz="1200" dirty="0"/>
          </a:p>
        </p:txBody>
      </p:sp>
      <p:pic>
        <p:nvPicPr>
          <p:cNvPr id="2" name="Picture 1">
            <a:extLst>
              <a:ext uri="{FF2B5EF4-FFF2-40B4-BE49-F238E27FC236}">
                <a16:creationId xmlns:a16="http://schemas.microsoft.com/office/drawing/2014/main" id="{2665312E-9DD9-B892-6D5F-0E9957F26AE7}"/>
              </a:ext>
            </a:extLst>
          </p:cNvPr>
          <p:cNvPicPr>
            <a:picLocks noChangeAspect="1"/>
          </p:cNvPicPr>
          <p:nvPr/>
        </p:nvPicPr>
        <p:blipFill>
          <a:blip r:embed="rId3"/>
          <a:stretch>
            <a:fillRect/>
          </a:stretch>
        </p:blipFill>
        <p:spPr>
          <a:xfrm>
            <a:off x="704318" y="896786"/>
            <a:ext cx="6148037" cy="2876550"/>
          </a:xfrm>
          <a:prstGeom prst="rect">
            <a:avLst/>
          </a:prstGeom>
        </p:spPr>
      </p:pic>
    </p:spTree>
    <p:extLst>
      <p:ext uri="{BB962C8B-B14F-4D97-AF65-F5344CB8AC3E}">
        <p14:creationId xmlns:p14="http://schemas.microsoft.com/office/powerpoint/2010/main" val="19952274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57"/>
          <p:cNvSpPr txBox="1">
            <a:spLocks noGrp="1"/>
          </p:cNvSpPr>
          <p:nvPr>
            <p:ph type="title"/>
          </p:nvPr>
        </p:nvSpPr>
        <p:spPr>
          <a:xfrm>
            <a:off x="1140725" y="292300"/>
            <a:ext cx="7911300" cy="5541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sz="2400" dirty="0">
                <a:solidFill>
                  <a:schemeClr val="dk2"/>
                </a:solidFill>
                <a:latin typeface="Arial"/>
                <a:ea typeface="Arial"/>
                <a:cs typeface="Arial"/>
                <a:sym typeface="Arial"/>
              </a:rPr>
              <a:t>10. Challenges</a:t>
            </a:r>
            <a:endParaRPr sz="2400" dirty="0">
              <a:solidFill>
                <a:schemeClr val="dk2"/>
              </a:solidFill>
            </a:endParaRPr>
          </a:p>
        </p:txBody>
      </p:sp>
      <p:sp>
        <p:nvSpPr>
          <p:cNvPr id="392" name="Google Shape;392;p57"/>
          <p:cNvSpPr txBox="1">
            <a:spLocks noGrp="1"/>
          </p:cNvSpPr>
          <p:nvPr>
            <p:ph type="body" idx="1"/>
          </p:nvPr>
        </p:nvSpPr>
        <p:spPr>
          <a:xfrm>
            <a:off x="181775" y="866800"/>
            <a:ext cx="6574500" cy="4098528"/>
          </a:xfrm>
          <a:prstGeom prst="rect">
            <a:avLst/>
          </a:prstGeom>
        </p:spPr>
        <p:txBody>
          <a:bodyPr spcFirstLastPara="1" wrap="square" lIns="91425" tIns="91425" rIns="91425" bIns="91425" anchor="t" anchorCtr="0">
            <a:spAutoFit/>
          </a:bodyPr>
          <a:lstStyle/>
          <a:p>
            <a:pPr marL="412750" indent="-285750">
              <a:lnSpc>
                <a:spcPct val="100000"/>
              </a:lnSpc>
              <a:spcBef>
                <a:spcPts val="1000"/>
              </a:spcBef>
              <a:buClr>
                <a:schemeClr val="dk1"/>
              </a:buClr>
              <a:buSzPts val="1600"/>
            </a:pPr>
            <a:r>
              <a:rPr lang="en-US" sz="1400" u="sng" dirty="0">
                <a:solidFill>
                  <a:schemeClr val="dk1"/>
                </a:solidFill>
              </a:rPr>
              <a:t>Resistance to Cha</a:t>
            </a:r>
            <a:r>
              <a:rPr lang="en-US" sz="1400" dirty="0">
                <a:solidFill>
                  <a:schemeClr val="dk1"/>
                </a:solidFill>
              </a:rPr>
              <a:t>nge: Overcoming reluctance from employees to adopt new practices and procedures.</a:t>
            </a:r>
          </a:p>
          <a:p>
            <a:pPr marL="412750" indent="-285750">
              <a:lnSpc>
                <a:spcPct val="100000"/>
              </a:lnSpc>
              <a:spcBef>
                <a:spcPts val="1000"/>
              </a:spcBef>
              <a:buClr>
                <a:schemeClr val="dk1"/>
              </a:buClr>
              <a:buSzPts val="1600"/>
            </a:pPr>
            <a:r>
              <a:rPr lang="en-US" sz="1400" u="sng" dirty="0">
                <a:solidFill>
                  <a:schemeClr val="dk1"/>
                </a:solidFill>
              </a:rPr>
              <a:t>Resource Allocation</a:t>
            </a:r>
            <a:r>
              <a:rPr lang="en-US" sz="1400" dirty="0">
                <a:solidFill>
                  <a:schemeClr val="dk1"/>
                </a:solidFill>
              </a:rPr>
              <a:t>: Ensuring availability of adequate resources such as time, manpower, and tools for implementation.</a:t>
            </a:r>
          </a:p>
          <a:p>
            <a:pPr marL="412750" indent="-285750">
              <a:lnSpc>
                <a:spcPct val="100000"/>
              </a:lnSpc>
              <a:spcBef>
                <a:spcPts val="1000"/>
              </a:spcBef>
              <a:buClr>
                <a:schemeClr val="dk1"/>
              </a:buClr>
              <a:buSzPts val="1600"/>
            </a:pPr>
            <a:r>
              <a:rPr lang="en-US" sz="1400" u="sng" dirty="0">
                <a:solidFill>
                  <a:schemeClr val="dk1"/>
                </a:solidFill>
              </a:rPr>
              <a:t>Training and Skill Development</a:t>
            </a:r>
            <a:r>
              <a:rPr lang="en-US" sz="1400" dirty="0">
                <a:solidFill>
                  <a:schemeClr val="dk1"/>
                </a:solidFill>
              </a:rPr>
              <a:t>: Providing necessary training for employees to adapt to new techniques and methods.</a:t>
            </a:r>
          </a:p>
          <a:p>
            <a:pPr marL="412750" indent="-285750">
              <a:lnSpc>
                <a:spcPct val="100000"/>
              </a:lnSpc>
              <a:spcBef>
                <a:spcPts val="1000"/>
              </a:spcBef>
              <a:buClr>
                <a:schemeClr val="dk1"/>
              </a:buClr>
              <a:buSzPts val="1600"/>
            </a:pPr>
            <a:r>
              <a:rPr lang="en-US" sz="1400" u="sng" dirty="0">
                <a:solidFill>
                  <a:schemeClr val="dk1"/>
                </a:solidFill>
              </a:rPr>
              <a:t>Process Disruption</a:t>
            </a:r>
            <a:r>
              <a:rPr lang="en-US" sz="1400" dirty="0">
                <a:solidFill>
                  <a:schemeClr val="dk1"/>
                </a:solidFill>
              </a:rPr>
              <a:t>: Managing potential disruptions to production schedules during implementation phases.</a:t>
            </a:r>
          </a:p>
          <a:p>
            <a:pPr marL="412750" indent="-285750">
              <a:lnSpc>
                <a:spcPct val="100000"/>
              </a:lnSpc>
              <a:spcBef>
                <a:spcPts val="1000"/>
              </a:spcBef>
              <a:buClr>
                <a:schemeClr val="dk1"/>
              </a:buClr>
              <a:buSzPts val="1600"/>
            </a:pPr>
            <a:r>
              <a:rPr lang="en-US" sz="1400" u="sng" dirty="0">
                <a:solidFill>
                  <a:schemeClr val="dk1"/>
                </a:solidFill>
              </a:rPr>
              <a:t>Cultural Shift</a:t>
            </a:r>
            <a:r>
              <a:rPr lang="en-US" sz="1400" dirty="0">
                <a:solidFill>
                  <a:schemeClr val="dk1"/>
                </a:solidFill>
              </a:rPr>
              <a:t>: Aligning organisational culture with new approaches and fostering a culture of continuous improvement.</a:t>
            </a:r>
          </a:p>
          <a:p>
            <a:pPr marL="412750" indent="-285750">
              <a:lnSpc>
                <a:spcPct val="100000"/>
              </a:lnSpc>
              <a:spcBef>
                <a:spcPts val="1000"/>
              </a:spcBef>
              <a:buClr>
                <a:schemeClr val="dk1"/>
              </a:buClr>
              <a:buSzPts val="1600"/>
            </a:pPr>
            <a:r>
              <a:rPr lang="en-US" sz="1400" u="sng" dirty="0">
                <a:solidFill>
                  <a:schemeClr val="dk1"/>
                </a:solidFill>
              </a:rPr>
              <a:t>Monitoring and Feedback</a:t>
            </a:r>
            <a:r>
              <a:rPr lang="en-US" sz="1400" dirty="0">
                <a:solidFill>
                  <a:schemeClr val="dk1"/>
                </a:solidFill>
              </a:rPr>
              <a:t>: Establishing effective systems for monitoring progress and collecting feedback for refinement.</a:t>
            </a:r>
          </a:p>
          <a:p>
            <a:pPr marL="412750" indent="-285750">
              <a:lnSpc>
                <a:spcPct val="100000"/>
              </a:lnSpc>
              <a:spcBef>
                <a:spcPts val="1000"/>
              </a:spcBef>
              <a:buClr>
                <a:schemeClr val="dk1"/>
              </a:buClr>
              <a:buSzPts val="1600"/>
            </a:pPr>
            <a:r>
              <a:rPr lang="en-US" sz="1400" u="sng" dirty="0">
                <a:solidFill>
                  <a:schemeClr val="dk1"/>
                </a:solidFill>
              </a:rPr>
              <a:t>Sustainability</a:t>
            </a:r>
            <a:r>
              <a:rPr lang="en-US" sz="1400" dirty="0">
                <a:solidFill>
                  <a:schemeClr val="dk1"/>
                </a:solidFill>
              </a:rPr>
              <a:t>: Ensuring the longevity of implemented changes by embedding them into the organisational routine.</a:t>
            </a:r>
            <a:endParaRPr sz="1400" dirty="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58"/>
          <p:cNvSpPr txBox="1">
            <a:spLocks noGrp="1"/>
          </p:cNvSpPr>
          <p:nvPr>
            <p:ph type="title"/>
          </p:nvPr>
        </p:nvSpPr>
        <p:spPr>
          <a:xfrm>
            <a:off x="1151464" y="268850"/>
            <a:ext cx="5046000" cy="7269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sz="2400" dirty="0">
                <a:solidFill>
                  <a:schemeClr val="dk2"/>
                </a:solidFill>
                <a:latin typeface="Arial"/>
                <a:ea typeface="Arial"/>
                <a:cs typeface="Arial"/>
                <a:sym typeface="Arial"/>
              </a:rPr>
              <a:t>11. Conclusion</a:t>
            </a:r>
            <a:endParaRPr sz="2400" dirty="0">
              <a:solidFill>
                <a:schemeClr val="dk2"/>
              </a:solidFill>
            </a:endParaRPr>
          </a:p>
        </p:txBody>
      </p:sp>
      <p:sp>
        <p:nvSpPr>
          <p:cNvPr id="398" name="Google Shape;398;p58"/>
          <p:cNvSpPr txBox="1">
            <a:spLocks noGrp="1"/>
          </p:cNvSpPr>
          <p:nvPr>
            <p:ph type="subTitle" idx="1"/>
          </p:nvPr>
        </p:nvSpPr>
        <p:spPr>
          <a:xfrm>
            <a:off x="457508" y="995750"/>
            <a:ext cx="5385567" cy="3636863"/>
          </a:xfrm>
          <a:prstGeom prst="rect">
            <a:avLst/>
          </a:prstGeom>
        </p:spPr>
        <p:txBody>
          <a:bodyPr spcFirstLastPara="1" wrap="square" lIns="91425" tIns="91425" rIns="91425" bIns="91425" anchor="t" anchorCtr="0">
            <a:spAutoFit/>
          </a:bodyPr>
          <a:lstStyle/>
          <a:p>
            <a:pPr marL="0" lvl="0" indent="0" algn="just" rtl="0">
              <a:lnSpc>
                <a:spcPct val="150000"/>
              </a:lnSpc>
              <a:spcBef>
                <a:spcPts val="1000"/>
              </a:spcBef>
              <a:spcAft>
                <a:spcPts val="0"/>
              </a:spcAft>
              <a:buNone/>
            </a:pPr>
            <a:r>
              <a:rPr lang="en-US" sz="1600" dirty="0">
                <a:solidFill>
                  <a:schemeClr val="dk1"/>
                </a:solidFill>
              </a:rPr>
              <a:t>In conclusion, the proposed recommendations for minimizing downtime and enhancing operational efficiency at Kraft Heinz Seven Hills offer a comprehensive approach to address challenges while fostering a culture of continuous improvement. These strategies, including preventive maintenance, process optimization, and streamlined changeover practices, position the </a:t>
            </a:r>
            <a:r>
              <a:rPr lang="en-AU" sz="1600" dirty="0">
                <a:solidFill>
                  <a:schemeClr val="dk1"/>
                </a:solidFill>
              </a:rPr>
              <a:t>organisation</a:t>
            </a:r>
            <a:r>
              <a:rPr lang="en-US" sz="1600" dirty="0">
                <a:solidFill>
                  <a:schemeClr val="dk1"/>
                </a:solidFill>
              </a:rPr>
              <a:t> for increased productivity and sustained success.</a:t>
            </a:r>
            <a:endParaRPr sz="1600" dirty="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59"/>
          <p:cNvSpPr txBox="1">
            <a:spLocks noGrp="1"/>
          </p:cNvSpPr>
          <p:nvPr>
            <p:ph type="title"/>
          </p:nvPr>
        </p:nvSpPr>
        <p:spPr>
          <a:xfrm>
            <a:off x="1329450" y="2208300"/>
            <a:ext cx="6485100" cy="72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Thank You</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2"/>
          <p:cNvSpPr txBox="1">
            <a:spLocks noGrp="1"/>
          </p:cNvSpPr>
          <p:nvPr>
            <p:ph type="title"/>
          </p:nvPr>
        </p:nvSpPr>
        <p:spPr>
          <a:xfrm>
            <a:off x="1140700" y="270500"/>
            <a:ext cx="76797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dk2"/>
                </a:solidFill>
                <a:latin typeface="Arial"/>
                <a:ea typeface="Arial"/>
                <a:cs typeface="Arial"/>
                <a:sym typeface="Arial"/>
              </a:rPr>
              <a:t>3. Overall Objective of the Study</a:t>
            </a:r>
            <a:endParaRPr dirty="0">
              <a:solidFill>
                <a:schemeClr val="dk2"/>
              </a:solidFill>
            </a:endParaRPr>
          </a:p>
        </p:txBody>
      </p:sp>
      <p:sp>
        <p:nvSpPr>
          <p:cNvPr id="222" name="Google Shape;222;p32"/>
          <p:cNvSpPr txBox="1">
            <a:spLocks noGrp="1"/>
          </p:cNvSpPr>
          <p:nvPr>
            <p:ph type="body" idx="1"/>
          </p:nvPr>
        </p:nvSpPr>
        <p:spPr>
          <a:xfrm>
            <a:off x="632175" y="1717350"/>
            <a:ext cx="5520900" cy="2040900"/>
          </a:xfrm>
          <a:prstGeom prst="rect">
            <a:avLst/>
          </a:prstGeom>
        </p:spPr>
        <p:txBody>
          <a:bodyPr spcFirstLastPara="1" wrap="square" lIns="91425" tIns="91425" rIns="91425" bIns="91425" anchor="t" anchorCtr="0">
            <a:spAutoFit/>
          </a:bodyPr>
          <a:lstStyle/>
          <a:p>
            <a:pPr marL="0" lvl="0" indent="0" algn="just" rtl="0">
              <a:lnSpc>
                <a:spcPct val="115000"/>
              </a:lnSpc>
              <a:spcBef>
                <a:spcPts val="0"/>
              </a:spcBef>
              <a:spcAft>
                <a:spcPts val="0"/>
              </a:spcAft>
              <a:buClr>
                <a:schemeClr val="dk1"/>
              </a:buClr>
              <a:buSzPts val="1100"/>
              <a:buFont typeface="Arial"/>
              <a:buNone/>
            </a:pPr>
            <a:r>
              <a:rPr lang="en-GB" sz="1400" dirty="0"/>
              <a:t>The overall objective of this project is therefore to identify and address the primary causes of downtime in the </a:t>
            </a:r>
            <a:r>
              <a:rPr lang="en-GB" sz="1400" dirty="0">
                <a:highlight>
                  <a:srgbClr val="FFFF00"/>
                </a:highlight>
              </a:rPr>
              <a:t>six production lines</a:t>
            </a:r>
            <a:r>
              <a:rPr lang="en-GB" sz="1400" dirty="0"/>
              <a:t> of the wet section of the Kraft Heinz Seven Hills, with a view towards enhancing</a:t>
            </a:r>
            <a:r>
              <a:rPr lang="en-GB" sz="1400" dirty="0">
                <a:solidFill>
                  <a:srgbClr val="FF0000"/>
                </a:solidFill>
              </a:rPr>
              <a:t> </a:t>
            </a:r>
            <a:r>
              <a:rPr lang="en-GB" sz="1400" dirty="0"/>
              <a:t>productivity and competitiveness through on time delivery of quality products to customers.</a:t>
            </a:r>
            <a:endParaRPr sz="1400" dirty="0"/>
          </a:p>
          <a:p>
            <a:pPr marL="0" lvl="0" indent="0" algn="just" rtl="0">
              <a:lnSpc>
                <a:spcPct val="115000"/>
              </a:lnSpc>
              <a:spcBef>
                <a:spcPts val="1200"/>
              </a:spcBef>
              <a:spcAft>
                <a:spcPts val="1200"/>
              </a:spcAft>
              <a:buNone/>
            </a:pPr>
            <a:r>
              <a:rPr lang="en-GB" sz="1400" dirty="0"/>
              <a:t>To help achieve this overall objective, five research questions have been formulated.</a:t>
            </a:r>
            <a:endParaRPr sz="14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3"/>
          <p:cNvSpPr txBox="1">
            <a:spLocks noGrp="1"/>
          </p:cNvSpPr>
          <p:nvPr>
            <p:ph type="title"/>
          </p:nvPr>
        </p:nvSpPr>
        <p:spPr>
          <a:xfrm>
            <a:off x="1184300" y="270500"/>
            <a:ext cx="64851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Arial"/>
                <a:ea typeface="Arial"/>
                <a:cs typeface="Arial"/>
                <a:sym typeface="Arial"/>
              </a:rPr>
              <a:t>3.1 Research Questions</a:t>
            </a:r>
            <a:endParaRPr dirty="0"/>
          </a:p>
        </p:txBody>
      </p:sp>
      <p:sp>
        <p:nvSpPr>
          <p:cNvPr id="228" name="Google Shape;228;p33"/>
          <p:cNvSpPr txBox="1">
            <a:spLocks noGrp="1"/>
          </p:cNvSpPr>
          <p:nvPr>
            <p:ph type="subTitle" idx="1"/>
          </p:nvPr>
        </p:nvSpPr>
        <p:spPr>
          <a:xfrm>
            <a:off x="177750" y="1168025"/>
            <a:ext cx="6564000" cy="3632700"/>
          </a:xfrm>
          <a:prstGeom prst="rect">
            <a:avLst/>
          </a:prstGeom>
        </p:spPr>
        <p:txBody>
          <a:bodyPr spcFirstLastPara="1" wrap="square" lIns="91425" tIns="91425" rIns="91425" bIns="91425" anchor="t" anchorCtr="0">
            <a:spAutoFit/>
          </a:bodyPr>
          <a:lstStyle/>
          <a:p>
            <a:pPr marL="457200" lvl="0" indent="-317500" algn="just" rtl="0">
              <a:lnSpc>
                <a:spcPct val="150000"/>
              </a:lnSpc>
              <a:spcBef>
                <a:spcPts val="0"/>
              </a:spcBef>
              <a:spcAft>
                <a:spcPts val="0"/>
              </a:spcAft>
              <a:buSzPts val="1400"/>
              <a:buAutoNum type="arabicPeriod"/>
            </a:pPr>
            <a:r>
              <a:rPr lang="en-GB" sz="1400" dirty="0"/>
              <a:t>What are the primary causes of downtime in each production line at the wet section of Kraft Heinz Seven Hills?</a:t>
            </a:r>
            <a:endParaRPr sz="1400" dirty="0"/>
          </a:p>
          <a:p>
            <a:pPr marL="457200" lvl="0" indent="-317500" algn="just" rtl="0">
              <a:lnSpc>
                <a:spcPct val="150000"/>
              </a:lnSpc>
              <a:spcBef>
                <a:spcPts val="0"/>
              </a:spcBef>
              <a:spcAft>
                <a:spcPts val="0"/>
              </a:spcAft>
              <a:buSzPts val="1400"/>
              <a:buAutoNum type="arabicPeriod"/>
            </a:pPr>
            <a:r>
              <a:rPr lang="en-GB" sz="1400" dirty="0"/>
              <a:t>What impact is current downtime having on the cost of production and planned output?</a:t>
            </a:r>
            <a:endParaRPr sz="1400" dirty="0"/>
          </a:p>
          <a:p>
            <a:pPr marL="457200" lvl="0" indent="-317500" algn="just" rtl="0">
              <a:lnSpc>
                <a:spcPct val="150000"/>
              </a:lnSpc>
              <a:spcBef>
                <a:spcPts val="0"/>
              </a:spcBef>
              <a:spcAft>
                <a:spcPts val="0"/>
              </a:spcAft>
              <a:buSzPts val="1400"/>
              <a:buAutoNum type="arabicPeriod"/>
            </a:pPr>
            <a:r>
              <a:rPr lang="en-GB" sz="1400" dirty="0"/>
              <a:t>What patterns or trends can be observed regarding downtime occurrences and their impact on production targets?</a:t>
            </a:r>
            <a:endParaRPr sz="1400" dirty="0"/>
          </a:p>
          <a:p>
            <a:pPr marL="457200" lvl="0" indent="-317500" algn="just" rtl="0">
              <a:lnSpc>
                <a:spcPct val="150000"/>
              </a:lnSpc>
              <a:spcBef>
                <a:spcPts val="0"/>
              </a:spcBef>
              <a:spcAft>
                <a:spcPts val="0"/>
              </a:spcAft>
              <a:buSzPts val="1400"/>
              <a:buAutoNum type="arabicPeriod"/>
            </a:pPr>
            <a:r>
              <a:rPr lang="en-GB" sz="1400" dirty="0"/>
              <a:t>What approaches can be adopted to reduce downtime?</a:t>
            </a:r>
            <a:endParaRPr sz="1400" dirty="0"/>
          </a:p>
          <a:p>
            <a:pPr marL="457200" lvl="0" indent="-317500" algn="just" rtl="0">
              <a:lnSpc>
                <a:spcPct val="150000"/>
              </a:lnSpc>
              <a:spcBef>
                <a:spcPts val="0"/>
              </a:spcBef>
              <a:spcAft>
                <a:spcPts val="0"/>
              </a:spcAft>
              <a:buSzPts val="1400"/>
              <a:buAutoNum type="arabicPeriod"/>
            </a:pPr>
            <a:r>
              <a:rPr lang="en-GB" sz="1400" dirty="0"/>
              <a:t>Based on the findings of the above four research questions, what recommendations can be provided to ensure that proper maintenance procedures are used to reduce downtime on priority production lines so that production can be enhanced?</a:t>
            </a:r>
            <a:endParaRPr sz="1400"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4"/>
          <p:cNvSpPr txBox="1">
            <a:spLocks noGrp="1"/>
          </p:cNvSpPr>
          <p:nvPr>
            <p:ph type="title"/>
          </p:nvPr>
        </p:nvSpPr>
        <p:spPr>
          <a:xfrm>
            <a:off x="1140725" y="292300"/>
            <a:ext cx="7911300" cy="5541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sz="2400" dirty="0">
                <a:solidFill>
                  <a:schemeClr val="dk2"/>
                </a:solidFill>
                <a:latin typeface="Arial"/>
                <a:ea typeface="Arial"/>
                <a:cs typeface="Arial"/>
                <a:sym typeface="Arial"/>
              </a:rPr>
              <a:t>4. Situation Analysis: Bottling Process at Kraft Heinz</a:t>
            </a:r>
            <a:endParaRPr sz="2400" dirty="0">
              <a:solidFill>
                <a:schemeClr val="dk2"/>
              </a:solidFill>
            </a:endParaRPr>
          </a:p>
        </p:txBody>
      </p:sp>
      <p:sp>
        <p:nvSpPr>
          <p:cNvPr id="234" name="Google Shape;234;p34"/>
          <p:cNvSpPr txBox="1">
            <a:spLocks noGrp="1"/>
          </p:cNvSpPr>
          <p:nvPr>
            <p:ph type="body" idx="1"/>
          </p:nvPr>
        </p:nvSpPr>
        <p:spPr>
          <a:xfrm>
            <a:off x="181775" y="866800"/>
            <a:ext cx="6574500" cy="4125000"/>
          </a:xfrm>
          <a:prstGeom prst="rect">
            <a:avLst/>
          </a:prstGeom>
        </p:spPr>
        <p:txBody>
          <a:bodyPr spcFirstLastPara="1" wrap="square" lIns="91425" tIns="91425" rIns="91425" bIns="91425" anchor="t" anchorCtr="0">
            <a:spAutoFit/>
          </a:bodyPr>
          <a:lstStyle/>
          <a:p>
            <a:pPr marL="457200" lvl="0" indent="-317500" algn="just" rtl="0">
              <a:lnSpc>
                <a:spcPct val="150000"/>
              </a:lnSpc>
              <a:spcBef>
                <a:spcPts val="0"/>
              </a:spcBef>
              <a:spcAft>
                <a:spcPts val="0"/>
              </a:spcAft>
              <a:buClr>
                <a:schemeClr val="dk1"/>
              </a:buClr>
              <a:buSzPts val="1400"/>
              <a:buChar char="●"/>
            </a:pPr>
            <a:r>
              <a:rPr lang="en-GB" dirty="0">
                <a:solidFill>
                  <a:schemeClr val="dk1"/>
                </a:solidFill>
              </a:rPr>
              <a:t>The production line for bottling sauces, pastes, and chutneys at Kraft Heinz follows a structured workflow, starting with empty bottle transfer onto a conveyor.</a:t>
            </a:r>
            <a:endParaRPr dirty="0">
              <a:solidFill>
                <a:schemeClr val="dk1"/>
              </a:solidFill>
            </a:endParaRPr>
          </a:p>
          <a:p>
            <a:pPr marL="457200" lvl="0" indent="-317500" algn="just" rtl="0">
              <a:lnSpc>
                <a:spcPct val="150000"/>
              </a:lnSpc>
              <a:spcBef>
                <a:spcPts val="0"/>
              </a:spcBef>
              <a:spcAft>
                <a:spcPts val="0"/>
              </a:spcAft>
              <a:buClr>
                <a:schemeClr val="dk1"/>
              </a:buClr>
              <a:buSzPts val="1400"/>
              <a:buChar char="●"/>
            </a:pPr>
            <a:r>
              <a:rPr lang="en-GB" sz="1400" dirty="0">
                <a:solidFill>
                  <a:schemeClr val="dk1"/>
                </a:solidFill>
              </a:rPr>
              <a:t>T</a:t>
            </a:r>
            <a:r>
              <a:rPr lang="en-GB" dirty="0">
                <a:solidFill>
                  <a:schemeClr val="dk1"/>
                </a:solidFill>
              </a:rPr>
              <a:t>he depalletiser stage involves manual or automated transfer of bottles from pallets to the conveyor.</a:t>
            </a:r>
            <a:endParaRPr dirty="0">
              <a:solidFill>
                <a:schemeClr val="dk1"/>
              </a:solidFill>
            </a:endParaRPr>
          </a:p>
          <a:p>
            <a:pPr marL="457200" lvl="0" indent="-317500" algn="just" rtl="0">
              <a:lnSpc>
                <a:spcPct val="150000"/>
              </a:lnSpc>
              <a:spcBef>
                <a:spcPts val="0"/>
              </a:spcBef>
              <a:spcAft>
                <a:spcPts val="0"/>
              </a:spcAft>
              <a:buClr>
                <a:schemeClr val="dk1"/>
              </a:buClr>
              <a:buSzPts val="1400"/>
              <a:buChar char="●"/>
            </a:pPr>
            <a:r>
              <a:rPr lang="en-GB" dirty="0">
                <a:solidFill>
                  <a:schemeClr val="dk1"/>
                </a:solidFill>
              </a:rPr>
              <a:t>Labelling and printing section adds labels, work orders, and best-before dates to the bottles after depalletizing.</a:t>
            </a:r>
            <a:endParaRPr dirty="0">
              <a:solidFill>
                <a:schemeClr val="dk1"/>
              </a:solidFill>
            </a:endParaRPr>
          </a:p>
          <a:p>
            <a:pPr marL="457200" lvl="0" indent="-317500" algn="just" rtl="0">
              <a:lnSpc>
                <a:spcPct val="150000"/>
              </a:lnSpc>
              <a:spcBef>
                <a:spcPts val="0"/>
              </a:spcBef>
              <a:spcAft>
                <a:spcPts val="0"/>
              </a:spcAft>
              <a:buClr>
                <a:schemeClr val="dk1"/>
              </a:buClr>
              <a:buSzPts val="1400"/>
              <a:buChar char="●"/>
            </a:pPr>
            <a:r>
              <a:rPr lang="en-GB" dirty="0">
                <a:solidFill>
                  <a:schemeClr val="dk1"/>
                </a:solidFill>
              </a:rPr>
              <a:t>The filler section fills bottles with the intended product, followed by capping at the adjacent capper station.</a:t>
            </a:r>
            <a:endParaRPr dirty="0">
              <a:solidFill>
                <a:schemeClr val="dk1"/>
              </a:solidFill>
            </a:endParaRPr>
          </a:p>
          <a:p>
            <a:pPr marL="457200" lvl="0" indent="-317500" algn="just" rtl="0">
              <a:lnSpc>
                <a:spcPct val="150000"/>
              </a:lnSpc>
              <a:spcBef>
                <a:spcPts val="0"/>
              </a:spcBef>
              <a:spcAft>
                <a:spcPts val="0"/>
              </a:spcAft>
              <a:buClr>
                <a:schemeClr val="dk1"/>
              </a:buClr>
              <a:buSzPts val="1400"/>
              <a:buChar char="●"/>
            </a:pPr>
            <a:r>
              <a:rPr lang="en-GB" dirty="0">
                <a:solidFill>
                  <a:schemeClr val="dk1"/>
                </a:solidFill>
              </a:rPr>
              <a:t>Safety is ensured with an X-ray detection system for contamination identification.</a:t>
            </a:r>
            <a:endParaRPr dirty="0">
              <a:solidFill>
                <a:schemeClr val="dk1"/>
              </a:solidFill>
            </a:endParaRPr>
          </a:p>
          <a:p>
            <a:pPr marL="457200" lvl="0" indent="-317500" algn="just" rtl="0">
              <a:lnSpc>
                <a:spcPct val="150000"/>
              </a:lnSpc>
              <a:spcBef>
                <a:spcPts val="0"/>
              </a:spcBef>
              <a:spcAft>
                <a:spcPts val="0"/>
              </a:spcAft>
              <a:buClr>
                <a:schemeClr val="dk1"/>
              </a:buClr>
              <a:buSzPts val="1400"/>
              <a:buChar char="●"/>
            </a:pPr>
            <a:r>
              <a:rPr lang="en-GB" dirty="0">
                <a:solidFill>
                  <a:schemeClr val="dk1"/>
                </a:solidFill>
              </a:rPr>
              <a:t>Cooling, disinfection, carton forming, pallet stacking, and warehousing complete the production process consistently across lines.</a:t>
            </a:r>
            <a:endParaRPr sz="1400" dirty="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5"/>
          <p:cNvSpPr txBox="1">
            <a:spLocks noGrp="1"/>
          </p:cNvSpPr>
          <p:nvPr>
            <p:ph type="title"/>
          </p:nvPr>
        </p:nvSpPr>
        <p:spPr>
          <a:xfrm>
            <a:off x="1169775" y="270500"/>
            <a:ext cx="76797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dirty="0">
                <a:latin typeface="Arial"/>
                <a:ea typeface="Arial"/>
                <a:cs typeface="Arial"/>
                <a:sym typeface="Arial"/>
              </a:rPr>
              <a:t>4.1 Downtime Report at Kraft Heinz Seven Hills</a:t>
            </a:r>
            <a:endParaRPr sz="2400" dirty="0"/>
          </a:p>
        </p:txBody>
      </p:sp>
      <p:sp>
        <p:nvSpPr>
          <p:cNvPr id="240" name="Google Shape;240;p35"/>
          <p:cNvSpPr txBox="1">
            <a:spLocks noGrp="1"/>
          </p:cNvSpPr>
          <p:nvPr>
            <p:ph type="body" idx="1"/>
          </p:nvPr>
        </p:nvSpPr>
        <p:spPr>
          <a:xfrm>
            <a:off x="501399" y="997400"/>
            <a:ext cx="6542867" cy="3739455"/>
          </a:xfrm>
          <a:prstGeom prst="rect">
            <a:avLst/>
          </a:prstGeom>
        </p:spPr>
        <p:txBody>
          <a:bodyPr spcFirstLastPara="1" wrap="square" lIns="91425" tIns="91425" rIns="91425" bIns="91425" anchor="t" anchorCtr="0">
            <a:spAutoFit/>
          </a:bodyPr>
          <a:lstStyle/>
          <a:p>
            <a:pPr marL="285750" indent="-285750" algn="just">
              <a:lnSpc>
                <a:spcPct val="150000"/>
              </a:lnSpc>
            </a:pPr>
            <a:r>
              <a:rPr lang="en-GB" sz="1400" dirty="0">
                <a:solidFill>
                  <a:schemeClr val="dk1"/>
                </a:solidFill>
              </a:rPr>
              <a:t>Kraft Heinz's Engineering department employs a downtime code system consisting of 10 distinct groups for recording downtime issues. </a:t>
            </a:r>
          </a:p>
          <a:p>
            <a:pPr marL="285750" indent="-285750" algn="just">
              <a:lnSpc>
                <a:spcPct val="150000"/>
              </a:lnSpc>
            </a:pPr>
            <a:r>
              <a:rPr lang="en-GB" sz="1400" dirty="0">
                <a:solidFill>
                  <a:schemeClr val="dk1"/>
                </a:solidFill>
              </a:rPr>
              <a:t>Downtime codes facilitated accurate reporting and understanding of downtime causes</a:t>
            </a:r>
          </a:p>
          <a:p>
            <a:pPr marL="285750" indent="-285750" algn="just">
              <a:lnSpc>
                <a:spcPct val="150000"/>
              </a:lnSpc>
            </a:pPr>
            <a:r>
              <a:rPr lang="en-GB" sz="1400" dirty="0">
                <a:solidFill>
                  <a:schemeClr val="dk1"/>
                </a:solidFill>
              </a:rPr>
              <a:t>The first five groups focused on scheduled downtime and were not part of the analysis.</a:t>
            </a:r>
          </a:p>
          <a:p>
            <a:pPr marL="285750" indent="-285750" algn="just">
              <a:lnSpc>
                <a:spcPct val="150000"/>
              </a:lnSpc>
            </a:pPr>
            <a:r>
              <a:rPr lang="en-GB" sz="1400" dirty="0">
                <a:solidFill>
                  <a:schemeClr val="dk1"/>
                </a:solidFill>
              </a:rPr>
              <a:t>The analysis concentrated on the remaining four groups: Equipment Failure, Logistics, Operational, Quality Loss and Planned Changeover and Sanitation which present improvement opportunities.</a:t>
            </a:r>
          </a:p>
          <a:p>
            <a:pPr marL="285750" indent="-285750" algn="just">
              <a:lnSpc>
                <a:spcPct val="150000"/>
              </a:lnSpc>
            </a:pPr>
            <a:r>
              <a:rPr lang="en-GB" sz="1400" dirty="0">
                <a:solidFill>
                  <a:schemeClr val="dk1"/>
                </a:solidFill>
              </a:rPr>
              <a:t>Operators and engineers used codes to document downtime incidents, enabling detailed analysis of primary causes for each production line.</a:t>
            </a:r>
            <a:endParaRPr sz="1500" dirty="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6"/>
          <p:cNvSpPr txBox="1">
            <a:spLocks noGrp="1"/>
          </p:cNvSpPr>
          <p:nvPr>
            <p:ph type="title"/>
          </p:nvPr>
        </p:nvSpPr>
        <p:spPr>
          <a:xfrm>
            <a:off x="632175" y="920625"/>
            <a:ext cx="76797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Arial"/>
                <a:ea typeface="Arial"/>
                <a:cs typeface="Arial"/>
                <a:sym typeface="Arial"/>
              </a:rPr>
              <a:t>5. Addressing Research Question 1</a:t>
            </a:r>
            <a:endParaRPr dirty="0"/>
          </a:p>
        </p:txBody>
      </p:sp>
      <p:sp>
        <p:nvSpPr>
          <p:cNvPr id="246" name="Google Shape;246;p36"/>
          <p:cNvSpPr txBox="1">
            <a:spLocks noGrp="1"/>
          </p:cNvSpPr>
          <p:nvPr>
            <p:ph type="body" idx="1"/>
          </p:nvPr>
        </p:nvSpPr>
        <p:spPr>
          <a:xfrm>
            <a:off x="632175" y="1717350"/>
            <a:ext cx="5520900" cy="1293000"/>
          </a:xfrm>
          <a:prstGeom prst="rect">
            <a:avLst/>
          </a:prstGeom>
        </p:spPr>
        <p:txBody>
          <a:bodyPr spcFirstLastPara="1" wrap="square" lIns="91425" tIns="91425" rIns="91425" bIns="91425" anchor="t" anchorCtr="0">
            <a:spAutoFit/>
          </a:bodyPr>
          <a:lstStyle/>
          <a:p>
            <a:pPr marL="457200" lvl="0" indent="-342900" algn="just" rtl="0">
              <a:lnSpc>
                <a:spcPct val="150000"/>
              </a:lnSpc>
              <a:spcBef>
                <a:spcPts val="0"/>
              </a:spcBef>
              <a:spcAft>
                <a:spcPts val="0"/>
              </a:spcAft>
              <a:buSzPts val="1800"/>
              <a:buChar char="●"/>
            </a:pPr>
            <a:r>
              <a:rPr lang="en-GB" sz="1800" dirty="0"/>
              <a:t>What are the primary causes of downtime in each production line at the wet section of Kraft Heinz Seven Hills?</a:t>
            </a:r>
            <a:endParaRPr sz="14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7"/>
          <p:cNvSpPr txBox="1">
            <a:spLocks noGrp="1"/>
          </p:cNvSpPr>
          <p:nvPr>
            <p:ph type="title"/>
          </p:nvPr>
        </p:nvSpPr>
        <p:spPr>
          <a:xfrm>
            <a:off x="1169775" y="270500"/>
            <a:ext cx="7679700" cy="61560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GB" dirty="0"/>
              <a:t>5.1 Catering Line(1st April to 1st May 2023)</a:t>
            </a:r>
            <a:endParaRPr dirty="0"/>
          </a:p>
        </p:txBody>
      </p:sp>
      <p:sp>
        <p:nvSpPr>
          <p:cNvPr id="252" name="Google Shape;252;p37"/>
          <p:cNvSpPr txBox="1">
            <a:spLocks noGrp="1"/>
          </p:cNvSpPr>
          <p:nvPr>
            <p:ph type="body" idx="1"/>
          </p:nvPr>
        </p:nvSpPr>
        <p:spPr>
          <a:xfrm>
            <a:off x="1169775" y="804950"/>
            <a:ext cx="5520900" cy="384900"/>
          </a:xfrm>
          <a:prstGeom prst="rect">
            <a:avLst/>
          </a:prstGeom>
        </p:spPr>
        <p:txBody>
          <a:bodyPr spcFirstLastPara="1" wrap="square" lIns="91425" tIns="91425" rIns="91425" bIns="91425" anchor="t" anchorCtr="0">
            <a:spAutoFit/>
          </a:bodyPr>
          <a:lstStyle/>
          <a:p>
            <a:pPr marL="0" lvl="0" indent="0" algn="l" rtl="0">
              <a:spcBef>
                <a:spcPts val="0"/>
              </a:spcBef>
              <a:spcAft>
                <a:spcPts val="1200"/>
              </a:spcAft>
              <a:buNone/>
            </a:pPr>
            <a:r>
              <a:rPr lang="en-GB"/>
              <a:t>Sauce Bottles ranging from 2 litres to 4 litres</a:t>
            </a:r>
            <a:endParaRPr/>
          </a:p>
        </p:txBody>
      </p:sp>
      <p:pic>
        <p:nvPicPr>
          <p:cNvPr id="253" name="Google Shape;253;p37"/>
          <p:cNvPicPr preferRelativeResize="0"/>
          <p:nvPr/>
        </p:nvPicPr>
        <p:blipFill>
          <a:blip r:embed="rId3">
            <a:alphaModFix/>
          </a:blip>
          <a:stretch>
            <a:fillRect/>
          </a:stretch>
        </p:blipFill>
        <p:spPr>
          <a:xfrm>
            <a:off x="152400" y="1342250"/>
            <a:ext cx="6775349" cy="3648849"/>
          </a:xfrm>
          <a:prstGeom prst="rect">
            <a:avLst/>
          </a:prstGeom>
          <a:noFill/>
          <a:ln>
            <a:noFill/>
          </a:ln>
        </p:spPr>
      </p:pic>
    </p:spTree>
  </p:cSld>
  <p:clrMapOvr>
    <a:masterClrMapping/>
  </p:clrMapOvr>
</p:sld>
</file>

<file path=ppt/theme/theme1.xml><?xml version="1.0" encoding="utf-8"?>
<a:theme xmlns:a="http://schemas.openxmlformats.org/drawingml/2006/main" name="Modern Monochrome - v1">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116</TotalTime>
  <Words>1686</Words>
  <Application>Microsoft Office PowerPoint</Application>
  <PresentationFormat>On-screen Show (16:9)</PresentationFormat>
  <Paragraphs>103</Paragraphs>
  <Slides>34</Slides>
  <Notes>34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34</vt:i4>
      </vt:variant>
    </vt:vector>
  </HeadingPairs>
  <TitlesOfParts>
    <vt:vector size="44" baseType="lpstr">
      <vt:lpstr>Lato Light</vt:lpstr>
      <vt:lpstr>Calibri</vt:lpstr>
      <vt:lpstr>League Spartan Medium</vt:lpstr>
      <vt:lpstr>Poppins</vt:lpstr>
      <vt:lpstr>Arial</vt:lpstr>
      <vt:lpstr>Inter</vt:lpstr>
      <vt:lpstr>Amasis MT Pro Medium</vt:lpstr>
      <vt:lpstr>Open Sans Medium</vt:lpstr>
      <vt:lpstr>League Spartan</vt:lpstr>
      <vt:lpstr>Modern Monochrome - v1</vt:lpstr>
      <vt:lpstr>Enhancing Production Performance through the Reduction of Machine Downtime at Kraft Heinz Seven Hills, NSW</vt:lpstr>
      <vt:lpstr>1. Introduction</vt:lpstr>
      <vt:lpstr>2. Background Information</vt:lpstr>
      <vt:lpstr>3. Overall Objective of the Study</vt:lpstr>
      <vt:lpstr>3.1 Research Questions</vt:lpstr>
      <vt:lpstr>4. Situation Analysis: Bottling Process at Kraft Heinz</vt:lpstr>
      <vt:lpstr>4.1 Downtime Report at Kraft Heinz Seven Hills</vt:lpstr>
      <vt:lpstr>5. Addressing Research Question 1</vt:lpstr>
      <vt:lpstr>5.1 Catering Line(1st April to 1st May 2023)</vt:lpstr>
      <vt:lpstr>5.2 Hunter Line(1st March to 1st April 2023)</vt:lpstr>
      <vt:lpstr>5.3 Main Line(1st April to 1st May 2023)</vt:lpstr>
      <vt:lpstr>5.4 Table Sauce Line(1st April to 1st May 2023)</vt:lpstr>
      <vt:lpstr>5.5 Liquid Gravy Line(1st April to 1st May 2023)</vt:lpstr>
      <vt:lpstr>5.6 Sachet Line(1st March to 1st April 2023)</vt:lpstr>
      <vt:lpstr>6. Addressing Research Question 2</vt:lpstr>
      <vt:lpstr>PowerPoint Presentation</vt:lpstr>
      <vt:lpstr>7. Addressing Research Question 3</vt:lpstr>
      <vt:lpstr>PowerPoint Presentation</vt:lpstr>
      <vt:lpstr>8. Addressing Research Question 4</vt:lpstr>
      <vt:lpstr>8.1 Catering Line(1st April to 1st May 2023)</vt:lpstr>
      <vt:lpstr>8.2 Hunter Line(1st March to 1st April 2023)</vt:lpstr>
      <vt:lpstr>8.3 Main Line(1st April to 1st May 2023)</vt:lpstr>
      <vt:lpstr>8.4 Table Sauce Line(1st April to 1st May 2023)</vt:lpstr>
      <vt:lpstr>8.5 Liquid Gravy Line(1st April to 1st May 2023)</vt:lpstr>
      <vt:lpstr>8.6 Sachet Line(1st March to 1st April 2023)</vt:lpstr>
      <vt:lpstr>9. Addressing Research Question 5</vt:lpstr>
      <vt:lpstr>9.1 Recommendations</vt:lpstr>
      <vt:lpstr>9.1 Recommendations(contd.)</vt:lpstr>
      <vt:lpstr>9.1 Recommendations(contd.)</vt:lpstr>
      <vt:lpstr>9.1 Recommendations(contd.)</vt:lpstr>
      <vt:lpstr>9.2 Benefits of Downtime Reduction</vt:lpstr>
      <vt:lpstr>10. Challenges</vt:lpstr>
      <vt:lpstr>11. 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Production Performance through the Reduction of Machine Downtime at Kraft Heinz Seven Hills, NSW</dc:title>
  <cp:lastModifiedBy>Sanket Shinde</cp:lastModifiedBy>
  <cp:revision>5</cp:revision>
  <dcterms:modified xsi:type="dcterms:W3CDTF">2023-08-23T08:32:54Z</dcterms:modified>
</cp:coreProperties>
</file>